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68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8770-89AF-4DF8-B518-50D0F93B4A9A}" type="datetimeFigureOut">
              <a:rPr lang="cs-CZ" smtClean="0"/>
              <a:pPr/>
              <a:t>19. 1. 2016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66EF8-E87E-48E8-8EA3-44AC20C60F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1920" TargetMode="External"/><Relationship Id="rId7" Type="http://schemas.openxmlformats.org/officeDocument/2006/relationships/hyperlink" Target="https://cs.wikipedia.org/wiki/Praha" TargetMode="External"/><Relationship Id="rId2" Type="http://schemas.openxmlformats.org/officeDocument/2006/relationships/hyperlink" Target="https://cs.wikipedia.org/wiki/11._%C4%8Derv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2000" TargetMode="External"/><Relationship Id="rId5" Type="http://schemas.openxmlformats.org/officeDocument/2006/relationships/hyperlink" Target="https://cs.wikipedia.org/wiki/30._duben" TargetMode="External"/><Relationship Id="rId4" Type="http://schemas.openxmlformats.org/officeDocument/2006/relationships/hyperlink" Target="https://cs.wikipedia.org/wiki/Litomy%C5%A1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brázek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9296580" cy="63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překopy od teplovodu …</a:t>
            </a:r>
            <a:endParaRPr lang="cs-CZ" dirty="0"/>
          </a:p>
        </p:txBody>
      </p:sp>
      <p:pic>
        <p:nvPicPr>
          <p:cNvPr id="4" name="Zástupný symbol pro obsah 3" descr="IMG_5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 w="952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kde jsou obrubníky? …</a:t>
            </a:r>
            <a:endParaRPr lang="cs-CZ" dirty="0"/>
          </a:p>
        </p:txBody>
      </p:sp>
      <p:pic>
        <p:nvPicPr>
          <p:cNvPr id="4" name="Zástupný symbol pro obsah 3" descr="IMG_5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3780000" cy="5040000"/>
          </a:xfrm>
          <a:ln w="920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tohle je také cesta?…</a:t>
            </a:r>
            <a:endParaRPr lang="cs-CZ" dirty="0"/>
          </a:p>
        </p:txBody>
      </p:sp>
      <p:pic>
        <p:nvPicPr>
          <p:cNvPr id="4" name="Zástupný symbol pro obsah 3" descr="IMG_5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 w="952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zase bez obrubníků … </a:t>
            </a:r>
            <a:endParaRPr lang="cs-CZ" dirty="0"/>
          </a:p>
        </p:txBody>
      </p:sp>
      <p:pic>
        <p:nvPicPr>
          <p:cNvPr id="4" name="Zástupný symbol pro obsah 3" descr="IMG_5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 w="920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zato je tam plno odpadků !!!!</a:t>
            </a:r>
            <a:endParaRPr lang="cs-CZ" dirty="0"/>
          </a:p>
        </p:txBody>
      </p:sp>
      <p:pic>
        <p:nvPicPr>
          <p:cNvPr id="4" name="Zástupný symbol pro obsah 3" descr="IMG_5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 w="952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 smtClean="0">
                <a:solidFill>
                  <a:srgbClr val="FF0000"/>
                </a:solidFill>
              </a:rPr>
              <a:t>Náš návrh:</a:t>
            </a:r>
            <a:endParaRPr lang="cs-CZ" sz="5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3870" b="1" i="1" dirty="0" smtClean="0"/>
              <a:t>opravit díry a překopy  </a:t>
            </a:r>
          </a:p>
          <a:p>
            <a:pPr>
              <a:buFontTx/>
              <a:buChar char="-"/>
            </a:pPr>
            <a:r>
              <a:rPr lang="cs-CZ" sz="3870" b="1" i="1" dirty="0" smtClean="0"/>
              <a:t>mírným navýšením překrýt kořeny, zdvíhající asfalt na cestách, udělat takové mírné, nízké, pozvolna se zdvíhající kopečky </a:t>
            </a:r>
          </a:p>
          <a:p>
            <a:pPr>
              <a:buFontTx/>
              <a:buChar char="-"/>
            </a:pPr>
            <a:r>
              <a:rPr lang="cs-CZ" sz="3870" b="1" i="1" dirty="0" smtClean="0"/>
              <a:t>kompletně instalovat nové obrubníky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</a:t>
            </a:r>
            <a:r>
              <a:rPr lang="cs-CZ" sz="4390" b="1" i="1" dirty="0" smtClean="0"/>
              <a:t> </a:t>
            </a:r>
            <a:r>
              <a:rPr lang="cs-CZ" sz="4670" b="1" i="1" dirty="0" smtClean="0">
                <a:solidFill>
                  <a:srgbClr val="00B050"/>
                </a:solidFill>
              </a:rPr>
              <a:t>Děkuji vám </a:t>
            </a:r>
            <a:r>
              <a:rPr lang="cs-CZ" sz="4670" b="1" i="1" smtClean="0">
                <a:solidFill>
                  <a:srgbClr val="00B050"/>
                </a:solidFill>
              </a:rPr>
              <a:t>za pozornost a </a:t>
            </a:r>
            <a:r>
              <a:rPr lang="cs-CZ" sz="4670" b="1" i="1" dirty="0" smtClean="0">
                <a:solidFill>
                  <a:srgbClr val="00B050"/>
                </a:solidFill>
              </a:rPr>
              <a:t>prosím o podporu tohoto našeho návrhu pro všechny děti, matky s kočárky a důchodce z </a:t>
            </a:r>
            <a:r>
              <a:rPr lang="cs-CZ" sz="4670" b="1" i="1" dirty="0" err="1" smtClean="0">
                <a:solidFill>
                  <a:srgbClr val="00B050"/>
                </a:solidFill>
              </a:rPr>
              <a:t>Třebešína</a:t>
            </a:r>
            <a:r>
              <a:rPr lang="cs-CZ" sz="4670" b="1" i="1" dirty="0" smtClean="0">
                <a:solidFill>
                  <a:srgbClr val="00B050"/>
                </a:solidFill>
              </a:rPr>
              <a:t> i širokého okolí </a:t>
            </a:r>
            <a:endParaRPr lang="cs-CZ" sz="467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/>
              <a:t>A  ještě něco na konec:</a:t>
            </a:r>
            <a:br>
              <a:rPr lang="cs-CZ" b="1" i="1" dirty="0" smtClean="0"/>
            </a:br>
            <a:r>
              <a:rPr lang="cs-CZ" b="1" i="1" dirty="0" smtClean="0"/>
              <a:t> Kdo to byl Jiří </a:t>
            </a:r>
            <a:r>
              <a:rPr lang="cs-CZ" b="1" i="1" dirty="0" err="1" smtClean="0"/>
              <a:t>Karen</a:t>
            </a:r>
            <a:r>
              <a:rPr lang="cs-CZ" b="1" i="1" dirty="0" smtClean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b="1" smtClean="0"/>
          </a:p>
          <a:p>
            <a:pPr>
              <a:buNone/>
            </a:pPr>
            <a:r>
              <a:rPr lang="cs-CZ" b="1" smtClean="0"/>
              <a:t>    </a:t>
            </a:r>
            <a:r>
              <a:rPr lang="cs-CZ" sz="3470" b="1" dirty="0" smtClean="0"/>
              <a:t>Jiří </a:t>
            </a:r>
            <a:r>
              <a:rPr lang="cs-CZ" sz="3470" b="1" dirty="0" err="1" smtClean="0"/>
              <a:t>Karen</a:t>
            </a:r>
            <a:r>
              <a:rPr lang="cs-CZ" sz="3470" dirty="0" smtClean="0"/>
              <a:t>, vlastním jménem </a:t>
            </a:r>
            <a:r>
              <a:rPr lang="cs-CZ" sz="3470" b="1" dirty="0" smtClean="0"/>
              <a:t>Ladislav </a:t>
            </a:r>
            <a:r>
              <a:rPr lang="cs-CZ" sz="3470" b="1" dirty="0" err="1" smtClean="0"/>
              <a:t>Podmele</a:t>
            </a:r>
            <a:r>
              <a:rPr lang="cs-CZ" sz="3470" dirty="0" smtClean="0"/>
              <a:t> (</a:t>
            </a:r>
            <a:r>
              <a:rPr lang="cs-CZ" sz="3470" dirty="0" smtClean="0">
                <a:hlinkClick r:id="rId2" tooltip="11. červen"/>
              </a:rPr>
              <a:t>11. června</a:t>
            </a:r>
            <a:r>
              <a:rPr lang="cs-CZ" sz="3470" dirty="0" smtClean="0"/>
              <a:t> </a:t>
            </a:r>
            <a:r>
              <a:rPr lang="cs-CZ" sz="3470" dirty="0" smtClean="0">
                <a:hlinkClick r:id="rId3" tooltip="1920"/>
              </a:rPr>
              <a:t>1920</a:t>
            </a:r>
            <a:r>
              <a:rPr lang="cs-CZ" sz="3470" dirty="0" smtClean="0"/>
              <a:t>, </a:t>
            </a:r>
            <a:r>
              <a:rPr lang="cs-CZ" sz="3470" dirty="0" smtClean="0">
                <a:hlinkClick r:id="rId4" tooltip="Litomyšl"/>
              </a:rPr>
              <a:t>Litomyšl</a:t>
            </a:r>
            <a:r>
              <a:rPr lang="cs-CZ" sz="3470" dirty="0" smtClean="0"/>
              <a:t> – </a:t>
            </a:r>
            <a:r>
              <a:rPr lang="cs-CZ" sz="3470" dirty="0" smtClean="0">
                <a:hlinkClick r:id="rId5" tooltip="30. duben"/>
              </a:rPr>
              <a:t>30. dubna</a:t>
            </a:r>
            <a:r>
              <a:rPr lang="cs-CZ" sz="3470" dirty="0" smtClean="0"/>
              <a:t> </a:t>
            </a:r>
            <a:r>
              <a:rPr lang="cs-CZ" sz="3470" dirty="0" smtClean="0">
                <a:hlinkClick r:id="rId6" tooltip="2000"/>
              </a:rPr>
              <a:t>2000</a:t>
            </a:r>
            <a:r>
              <a:rPr lang="cs-CZ" sz="3470" dirty="0" smtClean="0"/>
              <a:t> </a:t>
            </a:r>
            <a:r>
              <a:rPr lang="cs-CZ" sz="3470" dirty="0" smtClean="0">
                <a:hlinkClick r:id="rId7" tooltip="Praha"/>
              </a:rPr>
              <a:t>Praha</a:t>
            </a:r>
            <a:r>
              <a:rPr lang="cs-CZ" sz="3470" dirty="0" smtClean="0"/>
              <a:t>) byl český a esperantský básník.</a:t>
            </a:r>
          </a:p>
          <a:p>
            <a:pPr>
              <a:buNone/>
            </a:pPr>
            <a:r>
              <a:rPr lang="cs-CZ" sz="3470" dirty="0" smtClean="0"/>
              <a:t>    Vydal kolem 20 sbírek, z nichž některé byly přeloženy do němčiny a esperanta, některé napsal v esperantu sám.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110" b="1" u="dbl" dirty="0" smtClean="0">
                <a:solidFill>
                  <a:srgbClr val="FFC000"/>
                </a:solidFill>
              </a:rPr>
              <a:t>Park Jiřího </a:t>
            </a:r>
            <a:r>
              <a:rPr lang="cs-CZ" sz="6110" b="1" u="dbl" dirty="0" err="1" smtClean="0">
                <a:solidFill>
                  <a:srgbClr val="FFC000"/>
                </a:solidFill>
              </a:rPr>
              <a:t>Karena</a:t>
            </a:r>
            <a:r>
              <a:rPr lang="cs-CZ" sz="6110" b="1" u="dbl" dirty="0" smtClean="0">
                <a:solidFill>
                  <a:srgbClr val="FFC000"/>
                </a:solidFill>
              </a:rPr>
              <a:t/>
            </a:r>
            <a:br>
              <a:rPr lang="cs-CZ" sz="6110" b="1" u="dbl" dirty="0" smtClean="0">
                <a:solidFill>
                  <a:srgbClr val="FFC000"/>
                </a:solidFill>
              </a:rPr>
            </a:br>
            <a:r>
              <a:rPr lang="cs-CZ" sz="6110" b="1" u="dbl" dirty="0" smtClean="0">
                <a:solidFill>
                  <a:srgbClr val="FFC000"/>
                </a:solidFill>
              </a:rPr>
              <a:t> Na </a:t>
            </a:r>
            <a:r>
              <a:rPr lang="cs-CZ" sz="6110" b="1" u="dbl" dirty="0" err="1" smtClean="0">
                <a:solidFill>
                  <a:srgbClr val="FFC000"/>
                </a:solidFill>
              </a:rPr>
              <a:t>Třebešíně</a:t>
            </a:r>
            <a:r>
              <a:rPr lang="cs-CZ" sz="4930" b="1" u="dbl" dirty="0" smtClean="0">
                <a:solidFill>
                  <a:srgbClr val="FFC000"/>
                </a:solidFill>
              </a:rPr>
              <a:t> </a:t>
            </a:r>
            <a:endParaRPr lang="cs-CZ" sz="4930" b="1" u="dbl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5760" b="1" u="dbl" dirty="0" smtClean="0">
                <a:solidFill>
                  <a:srgbClr val="FFC000"/>
                </a:solidFill>
              </a:rPr>
              <a:t>Oprava cest  v parku</a:t>
            </a:r>
            <a:r>
              <a:rPr lang="cs-CZ" sz="3600" b="1" u="dbl" dirty="0" smtClean="0">
                <a:solidFill>
                  <a:srgbClr val="FFC000"/>
                </a:solidFill>
              </a:rPr>
              <a:t> </a:t>
            </a:r>
            <a:endParaRPr lang="cs-CZ" sz="3600" b="1" u="db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Celkový pohled na park teď v zimě </a:t>
            </a: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Zástupný symbol pro obsah 3" descr="IMG_5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528000" cy="4896000"/>
          </a:xfrm>
          <a:ln w="1143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A takhle tam vypadají cesty…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IMG_5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 w="825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další …</a:t>
            </a:r>
            <a:endParaRPr lang="cs-CZ" dirty="0"/>
          </a:p>
        </p:txBody>
      </p:sp>
      <p:pic>
        <p:nvPicPr>
          <p:cNvPr id="4" name="Zástupný symbol pro obsah 3" descr="IMG_5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3942000" cy="5256000"/>
          </a:xfrm>
          <a:ln w="889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další … </a:t>
            </a:r>
            <a:endParaRPr lang="cs-CZ" dirty="0"/>
          </a:p>
        </p:txBody>
      </p:sp>
      <p:pic>
        <p:nvPicPr>
          <p:cNvPr id="4" name="Zástupný symbol pro obsah 3" descr="IMG_5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 w="920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další …</a:t>
            </a:r>
            <a:endParaRPr lang="cs-CZ" dirty="0"/>
          </a:p>
        </p:txBody>
      </p:sp>
      <p:pic>
        <p:nvPicPr>
          <p:cNvPr id="4" name="Zástupný symbol pro obsah 3" descr="IMG_5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268760"/>
            <a:ext cx="3915000" cy="5220000"/>
          </a:xfrm>
          <a:ln w="920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… auta, </a:t>
            </a:r>
            <a:r>
              <a:rPr lang="cs-CZ" smtClean="0"/>
              <a:t>parkující </a:t>
            </a:r>
            <a:r>
              <a:rPr lang="cs-CZ" smtClean="0"/>
              <a:t>v </a:t>
            </a:r>
            <a:r>
              <a:rPr lang="cs-CZ" dirty="0" smtClean="0"/>
              <a:t>parku …</a:t>
            </a:r>
            <a:endParaRPr lang="cs-CZ" dirty="0"/>
          </a:p>
        </p:txBody>
      </p:sp>
      <p:pic>
        <p:nvPicPr>
          <p:cNvPr id="4" name="Zástupný symbol pro obsah 3" descr="IMG_5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340768"/>
            <a:ext cx="3780000" cy="5040000"/>
          </a:xfrm>
          <a:ln w="889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 cesty skoro bez obrubníků … </a:t>
            </a:r>
            <a:endParaRPr lang="cs-CZ" dirty="0"/>
          </a:p>
        </p:txBody>
      </p:sp>
      <p:pic>
        <p:nvPicPr>
          <p:cNvPr id="4" name="Zástupný symbol pro obsah 3" descr="IMG_5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412776"/>
            <a:ext cx="3699000" cy="4932000"/>
          </a:xfrm>
          <a:ln w="95250">
            <a:solidFill>
              <a:srgbClr val="00B050"/>
            </a:solidFill>
          </a:ln>
          <a:scene3d>
            <a:camera prst="orthographicFront">
              <a:rot lat="0" lon="299977" rev="0"/>
            </a:camera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137</Words>
  <Application>Microsoft Office PowerPoint</Application>
  <PresentationFormat>Předvádění na obrazovce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Park Jiřího Karena  Na Třebešíně </vt:lpstr>
      <vt:lpstr>Celkový pohled na park teď v zimě </vt:lpstr>
      <vt:lpstr> A takhle tam vypadají cesty…</vt:lpstr>
      <vt:lpstr>… a další …</vt:lpstr>
      <vt:lpstr>… a další … </vt:lpstr>
      <vt:lpstr>… a další …</vt:lpstr>
      <vt:lpstr>… auta, parkující v parku …</vt:lpstr>
      <vt:lpstr>…  cesty skoro bez obrubníků … </vt:lpstr>
      <vt:lpstr>… překopy od teplovodu …</vt:lpstr>
      <vt:lpstr>… kde jsou obrubníky? …</vt:lpstr>
      <vt:lpstr>… tohle je také cesta?…</vt:lpstr>
      <vt:lpstr>… zase bez obrubníků … </vt:lpstr>
      <vt:lpstr>… zato je tam plno odpadků !!!!</vt:lpstr>
      <vt:lpstr>Náš návrh:</vt:lpstr>
      <vt:lpstr>Snímek 16</vt:lpstr>
      <vt:lpstr>A  ještě něco na konec:  Kdo to byl Jiří Karen?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 Jiřího Karena Na Třebešíně </dc:title>
  <dc:creator>Jedlička</dc:creator>
  <cp:lastModifiedBy>Jedlička</cp:lastModifiedBy>
  <cp:revision>48</cp:revision>
  <dcterms:created xsi:type="dcterms:W3CDTF">2016-01-10T16:28:03Z</dcterms:created>
  <dcterms:modified xsi:type="dcterms:W3CDTF">2016-01-19T15:45:24Z</dcterms:modified>
</cp:coreProperties>
</file>