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</p:sldIdLst>
  <p:sldSz cx="12192000" cy="6858000"/>
  <p:notesSz cx="7559675" cy="106918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72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2" d="100"/>
          <a:sy n="102" d="100"/>
        </p:scale>
        <p:origin x="72" y="20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altLang="cs-CZ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fld id="{FC005F57-EAFC-43E1-A0BF-B323C4FF9BF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645052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11389E5E-4D5A-4514-8865-5B9DA0F2AD24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6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8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697240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B11372CE-63DD-440F-B30C-5825F7D3F4F1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2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571137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67526B1F-DA19-4C27-AFF9-75A985ECEA6F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1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6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183618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05ABC3B1-65A4-46CE-B5A1-FC8297136355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4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3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0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7358247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C15340E4-4345-403F-AE11-887733ECBA85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5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4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6020735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6D1BFD30-6B64-42D6-846C-CA1AD0C9DEF8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6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8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3682336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5E8DAE4A-53B8-45B7-B277-B0066B939CAD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7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2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0186934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8EDFCB39-FA4B-48D7-9E04-5D296B2ED3DA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8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6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274135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cs-CZ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11.1.2016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6DF173-1DB1-4F88-8CE0-83D57DA6735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47546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11.1.2016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427A98-A551-4A12-9430-515FFBAFC3D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59662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3050"/>
            <a:ext cx="2741613" cy="58562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3050"/>
            <a:ext cx="8077200" cy="58562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11.1.2016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A28EB3-D6EF-4CFD-8FC1-DA1EF02A84A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471808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1213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11.1.2016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05F020-98CC-4AD8-89DA-24B1B36F8CD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07775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11.1.2016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8C804B-02CC-4E83-B4F1-F7FF6E9C3AC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04550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11.1.2016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D89B65-00DB-4881-82E6-22881101FCD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50958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408613" cy="4524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3" y="1604963"/>
            <a:ext cx="5410200" cy="4524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11.1.2016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4B4943-2737-4254-A4EE-3AE20022419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67271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11.1.2016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FA5F41-5E98-49D5-815F-9BB3D3D5FC5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99523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11.1.2016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42AE4A-5634-47C3-A1FC-347C5047BDA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41301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11.1.2016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4A5734-4FAF-4BA2-B285-F97AEC713C8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55076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11.1.2016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AB2D64-0B13-4DB9-9681-F40948DD6C7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94325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11.1.2016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19FFB3-8D4B-4654-A5C2-C34620323C8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22536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dt"/>
          </p:nvPr>
        </p:nvSpPr>
        <p:spPr bwMode="auto">
          <a:xfrm>
            <a:off x="838200" y="6356350"/>
            <a:ext cx="2741613" cy="3635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+mn-lt"/>
                <a:ea typeface="Microsoft YaHei" panose="020B0503020204020204" pitchFamily="34" charset="-122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r>
              <a:rPr lang="cs-CZ" altLang="cs-CZ"/>
              <a:t>11.1.2016</a:t>
            </a:r>
          </a:p>
        </p:txBody>
      </p:sp>
      <p:sp>
        <p:nvSpPr>
          <p:cNvPr id="1027" name="Text Box 2"/>
          <p:cNvSpPr txBox="1">
            <a:spLocks noChangeArrowheads="1"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cs-CZ" altLang="cs-CZ">
              <a:latin typeface="Arial" charset="0"/>
              <a:ea typeface="Microsoft YaHei" charset="-122"/>
            </a:endParaRPr>
          </a:p>
        </p:txBody>
      </p:sp>
      <p:sp>
        <p:nvSpPr>
          <p:cNvPr id="2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8610600" y="6356350"/>
            <a:ext cx="2741613" cy="3635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1pPr>
          </a:lstStyle>
          <a:p>
            <a:fld id="{067B5FA2-4105-4140-9023-0DB160F122C8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3050"/>
            <a:ext cx="109712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smtClean="0"/>
              <a:t>Klepněte pro úpravu formátu titulního textu</a:t>
            </a:r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4963"/>
            <a:ext cx="109712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smtClean="0"/>
              <a:t>Klepněte pro úpravu formátu textu osnovy</a:t>
            </a:r>
          </a:p>
          <a:p>
            <a:pPr lvl="1"/>
            <a:r>
              <a:rPr lang="en-GB" altLang="cs-CZ" smtClean="0"/>
              <a:t>Druhá úroveň</a:t>
            </a:r>
          </a:p>
          <a:p>
            <a:pPr lvl="2"/>
            <a:r>
              <a:rPr lang="en-GB" altLang="cs-CZ" smtClean="0"/>
              <a:t>Třetí úroveň</a:t>
            </a:r>
          </a:p>
          <a:p>
            <a:pPr lvl="3"/>
            <a:r>
              <a:rPr lang="en-GB" altLang="cs-CZ" smtClean="0"/>
              <a:t>Čtvrtá úroveň osnovy</a:t>
            </a:r>
          </a:p>
          <a:p>
            <a:pPr lvl="4"/>
            <a:r>
              <a:rPr lang="en-GB" altLang="cs-CZ" smtClean="0"/>
              <a:t>Pátá úroveň osnovy</a:t>
            </a:r>
          </a:p>
          <a:p>
            <a:pPr lvl="4"/>
            <a:r>
              <a:rPr lang="en-GB" altLang="cs-CZ" smtClean="0"/>
              <a:t>Šestá úroveň</a:t>
            </a:r>
          </a:p>
          <a:p>
            <a:pPr lvl="4"/>
            <a:r>
              <a:rPr lang="en-GB" altLang="cs-CZ" smtClean="0"/>
              <a:t>Sedmá úroveň</a:t>
            </a:r>
          </a:p>
          <a:p>
            <a:pPr lvl="4"/>
            <a:r>
              <a:rPr lang="en-GB" altLang="cs-CZ" smtClean="0"/>
              <a:t>Osmá úroveň textu</a:t>
            </a:r>
          </a:p>
          <a:p>
            <a:pPr lvl="4"/>
            <a:r>
              <a:rPr lang="en-GB" altLang="cs-CZ" smtClean="0"/>
              <a:t>Devátá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/>
  <p:txStyles>
    <p:titleStyle>
      <a:lvl1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9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82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" y="0"/>
            <a:ext cx="106283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82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111125"/>
            <a:ext cx="12192000" cy="666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aphicFrame>
        <p:nvGraphicFramePr>
          <p:cNvPr id="12" name="Group 2"/>
          <p:cNvGraphicFramePr>
            <a:graphicFrameLocks noGrp="1"/>
          </p:cNvGraphicFramePr>
          <p:nvPr/>
        </p:nvGraphicFramePr>
        <p:xfrm>
          <a:off x="10512425" y="5172075"/>
          <a:ext cx="1679575" cy="1674813"/>
        </p:xfrm>
        <a:graphic>
          <a:graphicData uri="http://schemas.openxmlformats.org/drawingml/2006/table">
            <a:tbl>
              <a:tblPr/>
              <a:tblGrid>
                <a:gridCol w="1679575"/>
              </a:tblGrid>
              <a:tr h="1674813"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cs-CZ" altLang="cs-CZ" sz="10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2BB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38</a:t>
                      </a:r>
                    </a:p>
                  </a:txBody>
                  <a:tcPr marL="90000" marR="90000" marT="139359" marB="46782" anchor="ctr" horzOverflow="overflow">
                    <a:lnL w="12700" cap="flat" cmpd="sng" algn="ctr">
                      <a:solidFill>
                        <a:srgbClr val="0072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2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2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2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502900" y="5173663"/>
          <a:ext cx="1698625" cy="1689100"/>
        </p:xfrm>
        <a:graphic>
          <a:graphicData uri="http://schemas.openxmlformats.org/drawingml/2006/table">
            <a:tbl>
              <a:tblPr/>
              <a:tblGrid>
                <a:gridCol w="1698625"/>
              </a:tblGrid>
              <a:tr h="1689100"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 marL="91464" marR="91464" marT="45710" marB="45710">
                    <a:lnL w="76200" cmpd="sng">
                      <a:solidFill>
                        <a:srgbClr val="0072BB"/>
                      </a:solidFill>
                      <a:prstDash val="solid"/>
                    </a:lnL>
                    <a:lnR w="76200" cmpd="sng">
                      <a:solidFill>
                        <a:srgbClr val="0072BB"/>
                      </a:solidFill>
                      <a:prstDash val="solid"/>
                    </a:lnR>
                    <a:lnT w="76200" cmpd="sng">
                      <a:solidFill>
                        <a:srgbClr val="0072BB"/>
                      </a:solidFill>
                      <a:prstDash val="solid"/>
                    </a:lnT>
                    <a:lnB w="76200" cmpd="sng">
                      <a:solidFill>
                        <a:srgbClr val="0072BB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6488"/>
            <a:ext cx="5705475" cy="321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111125"/>
            <a:ext cx="4487862" cy="252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613" y="103188"/>
            <a:ext cx="5413375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82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5" y="144463"/>
            <a:ext cx="2430463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09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144463"/>
            <a:ext cx="4319587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100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44463"/>
            <a:ext cx="2430462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101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3527425"/>
            <a:ext cx="4319587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102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963" y="3549650"/>
            <a:ext cx="429260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aphicFrame>
        <p:nvGraphicFramePr>
          <p:cNvPr id="13" name="Group 2"/>
          <p:cNvGraphicFramePr>
            <a:graphicFrameLocks noGrp="1"/>
          </p:cNvGraphicFramePr>
          <p:nvPr/>
        </p:nvGraphicFramePr>
        <p:xfrm>
          <a:off x="10512425" y="5172075"/>
          <a:ext cx="1679575" cy="1674813"/>
        </p:xfrm>
        <a:graphic>
          <a:graphicData uri="http://schemas.openxmlformats.org/drawingml/2006/table">
            <a:tbl>
              <a:tblPr/>
              <a:tblGrid>
                <a:gridCol w="1679575"/>
              </a:tblGrid>
              <a:tr h="1674813"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cs-CZ" altLang="cs-CZ" sz="10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38</a:t>
                      </a:r>
                    </a:p>
                  </a:txBody>
                  <a:tcPr marL="90000" marR="90000" marT="139359" marB="46782" anchor="ctr" horzOverflow="overflow">
                    <a:lnL w="57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</a:tr>
            </a:tbl>
          </a:graphicData>
        </a:graphic>
      </p:graphicFrame>
      <p:sp>
        <p:nvSpPr>
          <p:cNvPr id="4109" name="TextBox 1"/>
          <p:cNvSpPr txBox="1">
            <a:spLocks noChangeArrowheads="1"/>
          </p:cNvSpPr>
          <p:nvPr/>
        </p:nvSpPr>
        <p:spPr bwMode="auto">
          <a:xfrm>
            <a:off x="9336088" y="3716338"/>
            <a:ext cx="259238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altLang="cs-CZ" sz="4000"/>
              <a:t>Současný stav</a:t>
            </a:r>
          </a:p>
        </p:txBody>
      </p:sp>
      <p:graphicFrame>
        <p:nvGraphicFramePr>
          <p:cNvPr id="9" name="Group 2"/>
          <p:cNvGraphicFramePr>
            <a:graphicFrameLocks noGrp="1"/>
          </p:cNvGraphicFramePr>
          <p:nvPr/>
        </p:nvGraphicFramePr>
        <p:xfrm>
          <a:off x="10512425" y="5172075"/>
          <a:ext cx="1679575" cy="1674813"/>
        </p:xfrm>
        <a:graphic>
          <a:graphicData uri="http://schemas.openxmlformats.org/drawingml/2006/table">
            <a:tbl>
              <a:tblPr/>
              <a:tblGrid>
                <a:gridCol w="1679575"/>
              </a:tblGrid>
              <a:tr h="1674813"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cs-CZ" altLang="cs-CZ" sz="10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2BB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38</a:t>
                      </a:r>
                    </a:p>
                  </a:txBody>
                  <a:tcPr marL="90000" marR="90000" marT="139359" marB="46782" anchor="ctr" horzOverflow="overflow">
                    <a:lnL w="12700" cap="flat" cmpd="sng" algn="ctr">
                      <a:solidFill>
                        <a:srgbClr val="0072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2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2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2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0502900" y="5173663"/>
          <a:ext cx="1698625" cy="1689100"/>
        </p:xfrm>
        <a:graphic>
          <a:graphicData uri="http://schemas.openxmlformats.org/drawingml/2006/table">
            <a:tbl>
              <a:tblPr/>
              <a:tblGrid>
                <a:gridCol w="1698625"/>
              </a:tblGrid>
              <a:tr h="1689100"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 marL="91464" marR="91464" marT="45710" marB="45710">
                    <a:lnL w="76200" cmpd="sng">
                      <a:solidFill>
                        <a:srgbClr val="0072BB"/>
                      </a:solidFill>
                      <a:prstDash val="solid"/>
                    </a:lnL>
                    <a:lnR w="76200" cmpd="sng">
                      <a:solidFill>
                        <a:srgbClr val="0072BB"/>
                      </a:solidFill>
                      <a:prstDash val="solid"/>
                    </a:lnR>
                    <a:lnT w="76200" cmpd="sng">
                      <a:solidFill>
                        <a:srgbClr val="0072BB"/>
                      </a:solidFill>
                      <a:prstDash val="solid"/>
                    </a:lnT>
                    <a:lnB w="76200" cmpd="sng">
                      <a:solidFill>
                        <a:srgbClr val="0072BB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82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144463"/>
            <a:ext cx="89281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9720263" y="144463"/>
            <a:ext cx="2376487" cy="44084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28224" rIns="0" bIns="0"/>
          <a:lstStyle>
            <a:lvl1pPr marL="215900" indent="-215900"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457200" indent="-457200" defTabSz="324000" ea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§"/>
              <a:tabLst>
                <a:tab pos="612000" algn="l"/>
                <a:tab pos="723600" algn="l"/>
                <a:tab pos="1447200" algn="l"/>
                <a:tab pos="2170800" algn="l"/>
              </a:tabLst>
              <a:defRPr/>
            </a:pPr>
            <a:r>
              <a:rPr lang="cs-CZ" altLang="cs-CZ" sz="2800" dirty="0" smtClean="0"/>
              <a:t>Setkávání</a:t>
            </a:r>
          </a:p>
          <a:p>
            <a:pPr marL="457200" indent="-457200" defTabSz="324000" ea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§"/>
              <a:tabLst>
                <a:tab pos="612000" algn="l"/>
                <a:tab pos="723600" algn="l"/>
                <a:tab pos="1447200" algn="l"/>
                <a:tab pos="2170800" algn="l"/>
              </a:tabLst>
              <a:defRPr/>
            </a:pPr>
            <a:r>
              <a:rPr lang="cs-CZ" altLang="cs-CZ" sz="2800" dirty="0" smtClean="0"/>
              <a:t>Relaxace </a:t>
            </a:r>
          </a:p>
          <a:p>
            <a:pPr marL="342900" indent="-342900" defTabSz="324000" ea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§"/>
              <a:tabLst>
                <a:tab pos="612000" algn="l"/>
                <a:tab pos="723600" algn="l"/>
                <a:tab pos="1447200" algn="l"/>
                <a:tab pos="2170800" algn="l"/>
              </a:tabLst>
              <a:defRPr/>
            </a:pPr>
            <a:r>
              <a:rPr lang="cs-CZ" altLang="cs-CZ" sz="2400" dirty="0" smtClean="0"/>
              <a:t> </a:t>
            </a:r>
            <a:r>
              <a:rPr lang="cs-CZ" altLang="cs-CZ" sz="2800" dirty="0" smtClean="0"/>
              <a:t>Rodina</a:t>
            </a:r>
          </a:p>
          <a:p>
            <a:pPr marL="457200" indent="-457200" defTabSz="324000" ea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§"/>
              <a:tabLst>
                <a:tab pos="612000" algn="l"/>
                <a:tab pos="723600" algn="l"/>
                <a:tab pos="1447200" algn="l"/>
                <a:tab pos="2170800" algn="l"/>
              </a:tabLst>
              <a:defRPr/>
            </a:pPr>
            <a:r>
              <a:rPr lang="cs-CZ" altLang="cs-CZ" sz="2800" dirty="0" smtClean="0"/>
              <a:t>Prosvětlení</a:t>
            </a:r>
          </a:p>
          <a:p>
            <a:pPr marL="457200" indent="-457200" defTabSz="324000" ea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§"/>
              <a:tabLst>
                <a:tab pos="612000" algn="l"/>
                <a:tab pos="723600" algn="l"/>
                <a:tab pos="1447200" algn="l"/>
                <a:tab pos="2170800" algn="l"/>
              </a:tabLst>
              <a:defRPr/>
            </a:pPr>
            <a:r>
              <a:rPr lang="cs-CZ" altLang="cs-CZ" sz="2800" dirty="0" smtClean="0"/>
              <a:t>Bezpečnost</a:t>
            </a:r>
          </a:p>
          <a:p>
            <a:pPr marL="457200" indent="-457200" defTabSz="324000" ea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§"/>
              <a:tabLst>
                <a:tab pos="612000" algn="l"/>
                <a:tab pos="723600" algn="l"/>
                <a:tab pos="1447200" algn="l"/>
                <a:tab pos="2170800" algn="l"/>
              </a:tabLst>
              <a:defRPr/>
            </a:pPr>
            <a:r>
              <a:rPr lang="cs-CZ" altLang="cs-CZ" sz="2800" dirty="0" smtClean="0"/>
              <a:t>Sport</a:t>
            </a:r>
          </a:p>
          <a:p>
            <a:pPr marL="457200" indent="-457200" defTabSz="324000" ea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§"/>
              <a:tabLst>
                <a:tab pos="612000" algn="l"/>
                <a:tab pos="723600" algn="l"/>
                <a:tab pos="1447200" algn="l"/>
                <a:tab pos="2170800" algn="l"/>
              </a:tabLst>
              <a:defRPr/>
            </a:pPr>
            <a:r>
              <a:rPr lang="cs-CZ" altLang="cs-CZ" sz="2800" dirty="0" smtClean="0"/>
              <a:t>Komunita</a:t>
            </a:r>
          </a:p>
        </p:txBody>
      </p:sp>
      <p:graphicFrame>
        <p:nvGraphicFramePr>
          <p:cNvPr id="5" name="Group 2"/>
          <p:cNvGraphicFramePr>
            <a:graphicFrameLocks noGrp="1"/>
          </p:cNvGraphicFramePr>
          <p:nvPr/>
        </p:nvGraphicFramePr>
        <p:xfrm>
          <a:off x="10512425" y="5172075"/>
          <a:ext cx="1679575" cy="1674813"/>
        </p:xfrm>
        <a:graphic>
          <a:graphicData uri="http://schemas.openxmlformats.org/drawingml/2006/table">
            <a:tbl>
              <a:tblPr/>
              <a:tblGrid>
                <a:gridCol w="1679575"/>
              </a:tblGrid>
              <a:tr h="1674813"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cs-CZ" altLang="cs-CZ" sz="10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2BB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38</a:t>
                      </a:r>
                    </a:p>
                  </a:txBody>
                  <a:tcPr marL="90000" marR="90000" marT="139359" marB="46782" anchor="ctr" horzOverflow="overflow">
                    <a:lnL w="12700" cap="flat" cmpd="sng" algn="ctr">
                      <a:solidFill>
                        <a:srgbClr val="0072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2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2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2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0502900" y="5173663"/>
          <a:ext cx="1698625" cy="1689100"/>
        </p:xfrm>
        <a:graphic>
          <a:graphicData uri="http://schemas.openxmlformats.org/drawingml/2006/table">
            <a:tbl>
              <a:tblPr/>
              <a:tblGrid>
                <a:gridCol w="1698625"/>
              </a:tblGrid>
              <a:tr h="1689100"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 marL="91464" marR="91464" marT="45710" marB="45710">
                    <a:lnL w="76200" cmpd="sng">
                      <a:solidFill>
                        <a:srgbClr val="0072BB"/>
                      </a:solidFill>
                      <a:prstDash val="solid"/>
                    </a:lnL>
                    <a:lnR w="76200" cmpd="sng">
                      <a:solidFill>
                        <a:srgbClr val="0072BB"/>
                      </a:solidFill>
                      <a:prstDash val="solid"/>
                    </a:lnR>
                    <a:lnT w="76200" cmpd="sng">
                      <a:solidFill>
                        <a:srgbClr val="0072BB"/>
                      </a:solidFill>
                      <a:prstDash val="solid"/>
                    </a:lnT>
                    <a:lnB w="76200" cmpd="sng">
                      <a:solidFill>
                        <a:srgbClr val="0072BB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82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697163"/>
            <a:ext cx="5184775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14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2698750"/>
            <a:ext cx="4967288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aphicFrame>
        <p:nvGraphicFramePr>
          <p:cNvPr id="7" name="Group 2"/>
          <p:cNvGraphicFramePr>
            <a:graphicFrameLocks noGrp="1"/>
          </p:cNvGraphicFramePr>
          <p:nvPr/>
        </p:nvGraphicFramePr>
        <p:xfrm>
          <a:off x="10488613" y="5111750"/>
          <a:ext cx="1679575" cy="1674813"/>
        </p:xfrm>
        <a:graphic>
          <a:graphicData uri="http://schemas.openxmlformats.org/drawingml/2006/table">
            <a:tbl>
              <a:tblPr/>
              <a:tblGrid>
                <a:gridCol w="1679575"/>
              </a:tblGrid>
              <a:tr h="1674813"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cs-CZ" altLang="cs-CZ" sz="10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2BB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38</a:t>
                      </a:r>
                    </a:p>
                  </a:txBody>
                  <a:tcPr marL="90000" marR="90000" marT="139359" marB="46782" anchor="ctr" horzOverflow="overflow">
                    <a:lnL w="12700" cap="flat" cmpd="sng" algn="ctr">
                      <a:solidFill>
                        <a:srgbClr val="0072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2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2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2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0469563" y="5111750"/>
          <a:ext cx="1698625" cy="1689100"/>
        </p:xfrm>
        <a:graphic>
          <a:graphicData uri="http://schemas.openxmlformats.org/drawingml/2006/table">
            <a:tbl>
              <a:tblPr/>
              <a:tblGrid>
                <a:gridCol w="1698625"/>
              </a:tblGrid>
              <a:tr h="1689100"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 marL="91464" marR="91464" marT="45710" marB="45710">
                    <a:lnL w="76200" cmpd="sng">
                      <a:solidFill>
                        <a:srgbClr val="0072BB"/>
                      </a:solidFill>
                      <a:prstDash val="solid"/>
                    </a:lnL>
                    <a:lnR w="76200" cmpd="sng">
                      <a:solidFill>
                        <a:srgbClr val="0072BB"/>
                      </a:solidFill>
                      <a:prstDash val="solid"/>
                    </a:lnR>
                    <a:lnT w="76200" cmpd="sng">
                      <a:solidFill>
                        <a:srgbClr val="0072BB"/>
                      </a:solidFill>
                      <a:prstDash val="solid"/>
                    </a:lnT>
                    <a:lnB w="76200" cmpd="sng">
                      <a:solidFill>
                        <a:srgbClr val="0072BB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6160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615950"/>
            <a:ext cx="4954588" cy="208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1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563" y="511175"/>
            <a:ext cx="5205412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82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8" y="2781300"/>
            <a:ext cx="5483225" cy="365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2795588"/>
            <a:ext cx="5475287" cy="308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Group 2"/>
          <p:cNvGraphicFramePr>
            <a:graphicFrameLocks noGrp="1"/>
          </p:cNvGraphicFramePr>
          <p:nvPr/>
        </p:nvGraphicFramePr>
        <p:xfrm>
          <a:off x="10512425" y="5172075"/>
          <a:ext cx="1679575" cy="1674813"/>
        </p:xfrm>
        <a:graphic>
          <a:graphicData uri="http://schemas.openxmlformats.org/drawingml/2006/table">
            <a:tbl>
              <a:tblPr/>
              <a:tblGrid>
                <a:gridCol w="1679575"/>
              </a:tblGrid>
              <a:tr h="1674813"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cs-CZ" altLang="cs-CZ" sz="10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2BB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38</a:t>
                      </a:r>
                    </a:p>
                  </a:txBody>
                  <a:tcPr marL="90000" marR="90000" marT="139359" marB="46782" anchor="ctr" horzOverflow="overflow">
                    <a:lnL w="12700" cap="flat" cmpd="sng" algn="ctr">
                      <a:solidFill>
                        <a:srgbClr val="0072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2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2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2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0502900" y="5173663"/>
          <a:ext cx="1698625" cy="1689100"/>
        </p:xfrm>
        <a:graphic>
          <a:graphicData uri="http://schemas.openxmlformats.org/drawingml/2006/table">
            <a:tbl>
              <a:tblPr/>
              <a:tblGrid>
                <a:gridCol w="1698625"/>
              </a:tblGrid>
              <a:tr h="1689100"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 marL="91464" marR="91464" marT="45710" marB="45710">
                    <a:lnL w="76200" cmpd="sng">
                      <a:solidFill>
                        <a:srgbClr val="0072BB"/>
                      </a:solidFill>
                      <a:prstDash val="solid"/>
                    </a:lnL>
                    <a:lnR w="76200" cmpd="sng">
                      <a:solidFill>
                        <a:srgbClr val="0072BB"/>
                      </a:solidFill>
                      <a:prstDash val="solid"/>
                    </a:lnR>
                    <a:lnT w="76200" cmpd="sng">
                      <a:solidFill>
                        <a:srgbClr val="0072BB"/>
                      </a:solidFill>
                      <a:prstDash val="solid"/>
                    </a:lnT>
                    <a:lnB w="76200" cmpd="sng">
                      <a:solidFill>
                        <a:srgbClr val="0072BB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7184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492125"/>
            <a:ext cx="5484812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5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8" y="492125"/>
            <a:ext cx="5483225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82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2538413"/>
            <a:ext cx="5159375" cy="344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Group 2"/>
          <p:cNvGraphicFramePr>
            <a:graphicFrameLocks noGrp="1"/>
          </p:cNvGraphicFramePr>
          <p:nvPr/>
        </p:nvGraphicFramePr>
        <p:xfrm>
          <a:off x="10512425" y="5172075"/>
          <a:ext cx="1679575" cy="1674813"/>
        </p:xfrm>
        <a:graphic>
          <a:graphicData uri="http://schemas.openxmlformats.org/drawingml/2006/table">
            <a:tbl>
              <a:tblPr/>
              <a:tblGrid>
                <a:gridCol w="1679575"/>
              </a:tblGrid>
              <a:tr h="1674813"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cs-CZ" altLang="cs-CZ" sz="10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2BB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38</a:t>
                      </a:r>
                    </a:p>
                  </a:txBody>
                  <a:tcPr marL="90000" marR="90000" marT="139359" marB="46782" anchor="ctr" horzOverflow="overflow">
                    <a:lnL w="12700" cap="flat" cmpd="sng" algn="ctr">
                      <a:solidFill>
                        <a:srgbClr val="0072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2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2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2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0502900" y="5173663"/>
          <a:ext cx="1698625" cy="1689100"/>
        </p:xfrm>
        <a:graphic>
          <a:graphicData uri="http://schemas.openxmlformats.org/drawingml/2006/table">
            <a:tbl>
              <a:tblPr/>
              <a:tblGrid>
                <a:gridCol w="1698625"/>
              </a:tblGrid>
              <a:tr h="1689100"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 marL="91464" marR="91464" marT="45710" marB="45710">
                    <a:lnL w="76200" cmpd="sng">
                      <a:solidFill>
                        <a:srgbClr val="0072BB"/>
                      </a:solidFill>
                      <a:prstDash val="solid"/>
                    </a:lnL>
                    <a:lnR w="76200" cmpd="sng">
                      <a:solidFill>
                        <a:srgbClr val="0072BB"/>
                      </a:solidFill>
                      <a:prstDash val="solid"/>
                    </a:lnR>
                    <a:lnT w="76200" cmpd="sng">
                      <a:solidFill>
                        <a:srgbClr val="0072BB"/>
                      </a:solidFill>
                      <a:prstDash val="solid"/>
                    </a:lnT>
                    <a:lnB w="76200" cmpd="sng">
                      <a:solidFill>
                        <a:srgbClr val="0072BB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8207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371475"/>
            <a:ext cx="5159375" cy="216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8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38" y="371475"/>
            <a:ext cx="5184775" cy="21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9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38" y="2708275"/>
            <a:ext cx="5524500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82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2"/>
          <p:cNvGraphicFramePr>
            <a:graphicFrameLocks noGrp="1"/>
          </p:cNvGraphicFramePr>
          <p:nvPr/>
        </p:nvGraphicFramePr>
        <p:xfrm>
          <a:off x="10512425" y="5172075"/>
          <a:ext cx="1679575" cy="1674813"/>
        </p:xfrm>
        <a:graphic>
          <a:graphicData uri="http://schemas.openxmlformats.org/drawingml/2006/table">
            <a:tbl>
              <a:tblPr/>
              <a:tblGrid>
                <a:gridCol w="1679575"/>
              </a:tblGrid>
              <a:tr h="1674813"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cs-CZ" altLang="cs-CZ" sz="10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2BB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38</a:t>
                      </a:r>
                    </a:p>
                  </a:txBody>
                  <a:tcPr marL="90000" marR="90000" marT="139359" marB="46782" anchor="ctr" horzOverflow="overflow">
                    <a:lnL w="12700" cap="flat" cmpd="sng" algn="ctr">
                      <a:solidFill>
                        <a:srgbClr val="0072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2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2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2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0502900" y="5173663"/>
          <a:ext cx="1698625" cy="1689100"/>
        </p:xfrm>
        <a:graphic>
          <a:graphicData uri="http://schemas.openxmlformats.org/drawingml/2006/table">
            <a:tbl>
              <a:tblPr/>
              <a:tblGrid>
                <a:gridCol w="1698625"/>
              </a:tblGrid>
              <a:tr h="1689100"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 marL="91464" marR="91464" marT="45710" marB="45710">
                    <a:lnL w="76200" cmpd="sng">
                      <a:solidFill>
                        <a:srgbClr val="0072BB"/>
                      </a:solidFill>
                      <a:prstDash val="solid"/>
                    </a:lnL>
                    <a:lnR w="76200" cmpd="sng">
                      <a:solidFill>
                        <a:srgbClr val="0072BB"/>
                      </a:solidFill>
                      <a:prstDash val="solid"/>
                    </a:lnR>
                    <a:lnT w="76200" cmpd="sng">
                      <a:solidFill>
                        <a:srgbClr val="0072BB"/>
                      </a:solidFill>
                      <a:prstDash val="solid"/>
                    </a:lnT>
                    <a:lnB w="76200" cmpd="sng">
                      <a:solidFill>
                        <a:srgbClr val="0072BB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9230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260350"/>
            <a:ext cx="10440988" cy="477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cs-CZ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cs-CZ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26</Words>
  <Application>Microsoft Office PowerPoint</Application>
  <PresentationFormat>Širokoúhlá obrazovka</PresentationFormat>
  <Paragraphs>24</Paragraphs>
  <Slides>8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5" baseType="lpstr">
      <vt:lpstr>Arial</vt:lpstr>
      <vt:lpstr>Microsoft YaHei</vt:lpstr>
      <vt:lpstr>Calibri</vt:lpstr>
      <vt:lpstr>Times New Roman</vt:lpstr>
      <vt:lpstr>Arial Unicode MS</vt:lpstr>
      <vt:lpstr>Wingdings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Petra</dc:creator>
  <cp:lastModifiedBy>Hynšt Miroslav (ÚMČ Praha 10)</cp:lastModifiedBy>
  <cp:revision>16</cp:revision>
  <cp:lastPrinted>1601-01-01T00:00:00Z</cp:lastPrinted>
  <dcterms:created xsi:type="dcterms:W3CDTF">1601-01-01T00:00:00Z</dcterms:created>
  <dcterms:modified xsi:type="dcterms:W3CDTF">2016-01-27T14:21:28Z</dcterms:modified>
</cp:coreProperties>
</file>