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6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1716-7D16-4CC3-BF4E-FC76CB85B002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5091-89EA-4CFA-822D-0BCE19135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32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1716-7D16-4CC3-BF4E-FC76CB85B002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5091-89EA-4CFA-822D-0BCE19135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41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1716-7D16-4CC3-BF4E-FC76CB85B002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5091-89EA-4CFA-822D-0BCE19135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0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1716-7D16-4CC3-BF4E-FC76CB85B002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5091-89EA-4CFA-822D-0BCE19135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40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1716-7D16-4CC3-BF4E-FC76CB85B002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5091-89EA-4CFA-822D-0BCE19135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1716-7D16-4CC3-BF4E-FC76CB85B002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5091-89EA-4CFA-822D-0BCE19135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60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1716-7D16-4CC3-BF4E-FC76CB85B002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5091-89EA-4CFA-822D-0BCE19135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22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1716-7D16-4CC3-BF4E-FC76CB85B002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5091-89EA-4CFA-822D-0BCE19135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49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1716-7D16-4CC3-BF4E-FC76CB85B002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5091-89EA-4CFA-822D-0BCE19135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64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1716-7D16-4CC3-BF4E-FC76CB85B002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5091-89EA-4CFA-822D-0BCE19135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26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1716-7D16-4CC3-BF4E-FC76CB85B002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5091-89EA-4CFA-822D-0BCE19135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5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91716-7D16-4CC3-BF4E-FC76CB85B002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45091-89EA-4CFA-822D-0BCE19135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08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78" y="-297"/>
            <a:ext cx="1046164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32986" y="2151728"/>
            <a:ext cx="4126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dirty="0" smtClean="0">
                <a:solidFill>
                  <a:schemeClr val="bg1"/>
                </a:solidFill>
              </a:rPr>
              <a:t>Oprava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dirty="0" smtClean="0">
                <a:solidFill>
                  <a:schemeClr val="bg1"/>
                </a:solidFill>
              </a:rPr>
              <a:t>Průchodnost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dirty="0" smtClean="0">
                <a:solidFill>
                  <a:schemeClr val="bg1"/>
                </a:solidFill>
              </a:rPr>
              <a:t>Zařízení prostoru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dirty="0" smtClean="0">
                <a:solidFill>
                  <a:schemeClr val="bg1"/>
                </a:solidFill>
              </a:rPr>
              <a:t>Oživení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59268" y="2156060"/>
            <a:ext cx="7873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dirty="0" smtClean="0">
                <a:solidFill>
                  <a:schemeClr val="bg1"/>
                </a:solidFill>
              </a:rPr>
              <a:t>Klidová zóna Eden</a:t>
            </a:r>
            <a:endParaRPr lang="cs-CZ" sz="80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59268" y="3550118"/>
            <a:ext cx="7873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Projekt Moje stopa 2016 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70" y="0"/>
            <a:ext cx="9700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-9054"/>
            <a:ext cx="4572000" cy="68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0"/>
            <a:ext cx="10347158" cy="68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85" y="0"/>
            <a:ext cx="10331630" cy="68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6" y="0"/>
            <a:ext cx="10292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70" y="0"/>
            <a:ext cx="9700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70" y="0"/>
            <a:ext cx="9700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</Words>
  <Application>Microsoft Office PowerPoint</Application>
  <PresentationFormat>Širokoúhlá obrazovka</PresentationFormat>
  <Paragraphs>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Městská část Praha 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Vávrová Kateřina DiS. (ÚMČ Praha 10)</dc:creator>
  <cp:lastModifiedBy>Vávrová Kateřina DiS. (ÚMČ Praha 10)</cp:lastModifiedBy>
  <cp:revision>10</cp:revision>
  <dcterms:created xsi:type="dcterms:W3CDTF">2016-01-07T15:03:34Z</dcterms:created>
  <dcterms:modified xsi:type="dcterms:W3CDTF">2016-01-11T16:23:12Z</dcterms:modified>
</cp:coreProperties>
</file>