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568" autoAdjust="0"/>
  </p:normalViewPr>
  <p:slideViewPr>
    <p:cSldViewPr snapToGrid="0">
      <p:cViewPr varScale="1">
        <p:scale>
          <a:sx n="49" d="100"/>
          <a:sy n="49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171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250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076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517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05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27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830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53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990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887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802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B835-BCD6-4189-B9F7-E4DC0F0B5EAC}" type="datetimeFigureOut">
              <a:rPr lang="cs-CZ" smtClean="0"/>
              <a:pPr/>
              <a:t>14.1.2016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E2FA7-EF33-4E8A-9665-D3241ED21E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126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650" y="19455"/>
            <a:ext cx="10598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5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IMG_5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5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 alej.jpg"/>
          <p:cNvPicPr>
            <a:picLocks noChangeAspect="1"/>
          </p:cNvPicPr>
          <p:nvPr/>
        </p:nvPicPr>
        <p:blipFill>
          <a:blip r:embed="rId2" cstate="print"/>
          <a:srcRect r="56558" b="69847"/>
          <a:stretch>
            <a:fillRect/>
          </a:stretch>
        </p:blipFill>
        <p:spPr>
          <a:xfrm>
            <a:off x="57875" y="525289"/>
            <a:ext cx="12085075" cy="58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5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8366" y="58365"/>
            <a:ext cx="3960000" cy="50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la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831" y="269639"/>
            <a:ext cx="3521404" cy="4574735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4085619" y="658261"/>
            <a:ext cx="3960000" cy="5040000"/>
            <a:chOff x="4085619" y="969541"/>
            <a:chExt cx="3960000" cy="5040000"/>
          </a:xfrm>
        </p:grpSpPr>
        <p:sp>
          <p:nvSpPr>
            <p:cNvPr id="3" name="Zaoblený obdélník 2"/>
            <p:cNvSpPr/>
            <p:nvPr/>
          </p:nvSpPr>
          <p:spPr>
            <a:xfrm>
              <a:off x="4085619" y="969541"/>
              <a:ext cx="3960000" cy="504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7" name="Obrázek 6" descr="lampa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3708" y="1083382"/>
              <a:ext cx="3230598" cy="4850635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>
            <a:off x="8145298" y="1258152"/>
            <a:ext cx="3960000" cy="5040000"/>
            <a:chOff x="8145298" y="1744527"/>
            <a:chExt cx="3960000" cy="5040000"/>
          </a:xfrm>
        </p:grpSpPr>
        <p:sp>
          <p:nvSpPr>
            <p:cNvPr id="4" name="Zaoblený obdélník 3"/>
            <p:cNvSpPr/>
            <p:nvPr/>
          </p:nvSpPr>
          <p:spPr>
            <a:xfrm>
              <a:off x="8145298" y="1744527"/>
              <a:ext cx="3960000" cy="504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Obrázek 7" descr="solarni-lampa-ecostar-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0608" y="1925935"/>
              <a:ext cx="3398225" cy="4679140"/>
            </a:xfrm>
            <a:prstGeom prst="rect">
              <a:avLst/>
            </a:prstGeom>
          </p:spPr>
        </p:pic>
      </p:grpSp>
      <p:sp>
        <p:nvSpPr>
          <p:cNvPr id="9" name="TextovéPole 8"/>
          <p:cNvSpPr txBox="1"/>
          <p:nvPr/>
        </p:nvSpPr>
        <p:spPr>
          <a:xfrm>
            <a:off x="544745" y="5116753"/>
            <a:ext cx="29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Narrow" pitchFamily="34" charset="0"/>
              </a:rPr>
              <a:t>Přidání druhé lampy </a:t>
            </a:r>
            <a:br>
              <a:rPr lang="cs-CZ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Arial Narrow" pitchFamily="34" charset="0"/>
              </a:rPr>
              <a:t>ke stávajícímu osvětlení ulice V Olšinách</a:t>
            </a:r>
            <a:endParaRPr lang="cs-CZ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88145" y="5716618"/>
            <a:ext cx="29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Narrow" pitchFamily="34" charset="0"/>
              </a:rPr>
              <a:t>Závěsné osvětlení</a:t>
            </a:r>
            <a:br>
              <a:rPr lang="cs-CZ" sz="240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Arial Narrow" pitchFamily="34" charset="0"/>
              </a:rPr>
              <a:t>viz Letná</a:t>
            </a:r>
            <a:endParaRPr lang="cs-CZ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651131" y="6319141"/>
            <a:ext cx="29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Narrow" pitchFamily="34" charset="0"/>
              </a:rPr>
              <a:t>Solární osvětlení</a:t>
            </a:r>
            <a:endParaRPr lang="cs-CZ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424153" y="330736"/>
            <a:ext cx="336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Narrow" pitchFamily="34" charset="0"/>
              </a:rPr>
              <a:t>Pro celý úsek stačí 8 světel</a:t>
            </a:r>
            <a:endParaRPr lang="cs-CZ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5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31914" y="1614791"/>
            <a:ext cx="70039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Arial Narrow" pitchFamily="34" charset="0"/>
              </a:rPr>
              <a:t>Na počátku bylo světlo. </a:t>
            </a:r>
            <a:endParaRPr lang="cs-CZ" sz="4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cs-CZ" sz="4400" b="1" dirty="0" smtClean="0">
                <a:solidFill>
                  <a:schemeClr val="bg1"/>
                </a:solidFill>
                <a:latin typeface="Arial Narrow" pitchFamily="34" charset="0"/>
              </a:rPr>
              <a:t>Proto </a:t>
            </a:r>
            <a:r>
              <a:rPr lang="cs-CZ" sz="4400" b="1" dirty="0" smtClean="0">
                <a:solidFill>
                  <a:schemeClr val="bg1"/>
                </a:solidFill>
                <a:latin typeface="Arial Narrow" pitchFamily="34" charset="0"/>
              </a:rPr>
              <a:t>hlasujte </a:t>
            </a:r>
            <a:r>
              <a:rPr lang="cs-CZ" sz="4400" b="1" smtClean="0">
                <a:solidFill>
                  <a:schemeClr val="bg1"/>
                </a:solidFill>
                <a:latin typeface="Arial Narrow" pitchFamily="34" charset="0"/>
              </a:rPr>
              <a:t>pro </a:t>
            </a:r>
            <a:r>
              <a:rPr lang="cs-CZ" sz="4400" b="1" smtClean="0">
                <a:solidFill>
                  <a:schemeClr val="bg1"/>
                </a:solidFill>
                <a:latin typeface="Arial Narrow" pitchFamily="34" charset="0"/>
              </a:rPr>
              <a:t>číslo </a:t>
            </a:r>
            <a:r>
              <a:rPr lang="cs-CZ" sz="4400" b="1" dirty="0" smtClean="0">
                <a:solidFill>
                  <a:schemeClr val="bg1"/>
                </a:solidFill>
                <a:latin typeface="Arial Narrow" pitchFamily="34" charset="0"/>
              </a:rPr>
              <a:t>26.</a:t>
            </a:r>
          </a:p>
          <a:p>
            <a:endParaRPr lang="cs-CZ" sz="4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cs-CZ" sz="4400" b="1" dirty="0" smtClean="0">
                <a:solidFill>
                  <a:schemeClr val="bg1"/>
                </a:solidFill>
                <a:latin typeface="Arial Narrow" pitchFamily="34" charset="0"/>
              </a:rPr>
              <a:t>Děkuji za pozornost.</a:t>
            </a:r>
          </a:p>
          <a:p>
            <a:endParaRPr lang="cs-CZ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514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28</Words>
  <Application>Microsoft Office PowerPoint</Application>
  <PresentationFormat>Vlastní</PresentationFormat>
  <Paragraphs>8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Snímek 1</vt:lpstr>
      <vt:lpstr>Snímek 2</vt:lpstr>
      <vt:lpstr>Snímek 3</vt:lpstr>
      <vt:lpstr>Snímek 4</vt:lpstr>
      <vt:lpstr>Snímek 5</vt:lpstr>
    </vt:vector>
  </TitlesOfParts>
  <Company>Městská část Praha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Vávrová Kateřina DiS. (ÚMČ Praha 10)</dc:creator>
  <cp:lastModifiedBy>dell</cp:lastModifiedBy>
  <cp:revision>20</cp:revision>
  <dcterms:created xsi:type="dcterms:W3CDTF">2016-01-07T15:07:57Z</dcterms:created>
  <dcterms:modified xsi:type="dcterms:W3CDTF">2016-01-14T08:59:28Z</dcterms:modified>
</cp:coreProperties>
</file>