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4" r:id="rId4"/>
    <p:sldId id="267" r:id="rId5"/>
    <p:sldId id="266" r:id="rId6"/>
    <p:sldId id="259" r:id="rId7"/>
    <p:sldId id="261" r:id="rId8"/>
    <p:sldId id="262" r:id="rId9"/>
    <p:sldId id="263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6F1A-BB3C-4815-9510-3D64BD24DA7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F76E-48F8-4F3F-B975-9706A5DF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4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6F1A-BB3C-4815-9510-3D64BD24DA7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F76E-48F8-4F3F-B975-9706A5DF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6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6F1A-BB3C-4815-9510-3D64BD24DA7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F76E-48F8-4F3F-B975-9706A5DF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6F1A-BB3C-4815-9510-3D64BD24DA7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F76E-48F8-4F3F-B975-9706A5DF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5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6F1A-BB3C-4815-9510-3D64BD24DA7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F76E-48F8-4F3F-B975-9706A5DF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0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6F1A-BB3C-4815-9510-3D64BD24DA7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F76E-48F8-4F3F-B975-9706A5DF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0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6F1A-BB3C-4815-9510-3D64BD24DA7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F76E-48F8-4F3F-B975-9706A5DF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4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6F1A-BB3C-4815-9510-3D64BD24DA7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F76E-48F8-4F3F-B975-9706A5DF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6F1A-BB3C-4815-9510-3D64BD24DA7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F76E-48F8-4F3F-B975-9706A5DF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7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6F1A-BB3C-4815-9510-3D64BD24DA7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F76E-48F8-4F3F-B975-9706A5DF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6F1A-BB3C-4815-9510-3D64BD24DA7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F76E-48F8-4F3F-B975-9706A5DF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3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46F1A-BB3C-4815-9510-3D64BD24DA74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F76E-48F8-4F3F-B975-9706A5DFE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2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6" y="519469"/>
            <a:ext cx="9071338" cy="58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6118"/>
            <a:ext cx="3847262" cy="57657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3257"/>
            <a:ext cx="2549930" cy="576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4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7" y="260648"/>
            <a:ext cx="7331666" cy="633670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112060" y="2492896"/>
            <a:ext cx="36004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9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46118"/>
            <a:ext cx="8640958" cy="57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46118"/>
            <a:ext cx="8640958" cy="57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6118"/>
            <a:ext cx="8640960" cy="57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46118"/>
            <a:ext cx="8640958" cy="57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46118"/>
            <a:ext cx="8640958" cy="57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46118"/>
            <a:ext cx="8640958" cy="57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46118"/>
            <a:ext cx="8640958" cy="57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Předvádění na obrazovce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Revitalizace parčíku U Trati-Na Spádu</dc:title>
  <dc:creator>Windows User</dc:creator>
  <cp:lastModifiedBy>Pavlina</cp:lastModifiedBy>
  <cp:revision>7</cp:revision>
  <dcterms:created xsi:type="dcterms:W3CDTF">2016-01-12T07:13:15Z</dcterms:created>
  <dcterms:modified xsi:type="dcterms:W3CDTF">2016-01-14T16:17:05Z</dcterms:modified>
</cp:coreProperties>
</file>