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0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2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38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3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8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7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6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150-C8FC-46F0-9F31-0EA249D4D864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CE02-FF9B-47AE-A8F4-FE3EE1845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02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17" y="0"/>
            <a:ext cx="10434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H="1">
            <a:off x="655786" y="1643332"/>
            <a:ext cx="2198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</a:t>
            </a:r>
            <a:r>
              <a:rPr lang="cs-CZ" sz="2400" b="1" dirty="0" smtClean="0"/>
              <a:t>hybějící přechod Kubánské náměstí k</a:t>
            </a:r>
          </a:p>
          <a:p>
            <a:pPr algn="ctr"/>
            <a:r>
              <a:rPr lang="cs-CZ" sz="2400" b="1" dirty="0"/>
              <a:t>z</a:t>
            </a:r>
            <a:r>
              <a:rPr lang="cs-CZ" sz="2400" b="1" dirty="0" smtClean="0"/>
              <a:t>astávce do centra (od administrativní budovy)</a:t>
            </a:r>
          </a:p>
          <a:p>
            <a:pPr algn="ctr"/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12" y="397163"/>
            <a:ext cx="8112606" cy="60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H="1">
            <a:off x="655786" y="1643332"/>
            <a:ext cx="2198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</a:t>
            </a:r>
            <a:r>
              <a:rPr lang="cs-CZ" sz="2400" b="1" dirty="0" smtClean="0"/>
              <a:t>edostatečně řešený </a:t>
            </a:r>
          </a:p>
          <a:p>
            <a:pPr algn="ctr"/>
            <a:r>
              <a:rPr lang="cs-CZ" sz="2400" b="1" dirty="0" smtClean="0"/>
              <a:t>přechod Kubánské náměstí k</a:t>
            </a:r>
          </a:p>
          <a:p>
            <a:pPr algn="ctr"/>
            <a:r>
              <a:rPr lang="cs-CZ" sz="2400" b="1" dirty="0"/>
              <a:t>z</a:t>
            </a:r>
            <a:r>
              <a:rPr lang="cs-CZ" sz="2400" b="1" dirty="0" smtClean="0"/>
              <a:t>astávce z centra </a:t>
            </a:r>
          </a:p>
          <a:p>
            <a:pPr algn="ctr"/>
            <a:r>
              <a:rPr lang="cs-CZ" sz="2400" b="1" dirty="0"/>
              <a:t>(</a:t>
            </a:r>
            <a:r>
              <a:rPr lang="cs-CZ" sz="2400" b="1" dirty="0" smtClean="0"/>
              <a:t>u pekárny)</a:t>
            </a:r>
          </a:p>
          <a:p>
            <a:pPr algn="ctr"/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09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02" y="381000"/>
            <a:ext cx="8128000" cy="6096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flipH="1">
            <a:off x="655786" y="2197513"/>
            <a:ext cx="2198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chybějící</a:t>
            </a:r>
          </a:p>
          <a:p>
            <a:pPr algn="ctr"/>
            <a:r>
              <a:rPr lang="cs-CZ" sz="2400" b="1" dirty="0" smtClean="0"/>
              <a:t>přechod Radošovická </a:t>
            </a:r>
          </a:p>
          <a:p>
            <a:pPr algn="ctr"/>
            <a:r>
              <a:rPr lang="cs-CZ" sz="2400" b="1" dirty="0" smtClean="0"/>
              <a:t>(pohled ze zastávky směrem k železniční trati)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6763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H="1">
            <a:off x="655786" y="2188277"/>
            <a:ext cx="2198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chybějící</a:t>
            </a:r>
          </a:p>
          <a:p>
            <a:pPr algn="ctr"/>
            <a:r>
              <a:rPr lang="cs-CZ" sz="2400" b="1" dirty="0" smtClean="0"/>
              <a:t>přechod Radošovická</a:t>
            </a:r>
          </a:p>
          <a:p>
            <a:pPr algn="ctr"/>
            <a:r>
              <a:rPr lang="cs-CZ" sz="2400" b="1" dirty="0"/>
              <a:t>(</a:t>
            </a:r>
            <a:r>
              <a:rPr lang="cs-CZ" sz="2400" b="1" dirty="0" smtClean="0"/>
              <a:t>pohled ze zastávky směrem ke Skalce)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2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6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H="1">
            <a:off x="655786" y="1865017"/>
            <a:ext cx="2198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Současné přístupové chodníky končí proti zábradlí.</a:t>
            </a:r>
          </a:p>
          <a:p>
            <a:pPr algn="ctr"/>
            <a:r>
              <a:rPr lang="cs-CZ" sz="2400" b="1" dirty="0" smtClean="0"/>
              <a:t>Místo nevyužitých přístupových chodníků bude zeleň.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3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4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</Words>
  <Application>Microsoft Office PowerPoint</Application>
  <PresentationFormat>Širokoúhlá obrazovka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Městská část Praha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Vávrová Kateřina DiS. (ÚMČ Praha 10)</cp:lastModifiedBy>
  <cp:revision>6</cp:revision>
  <dcterms:created xsi:type="dcterms:W3CDTF">2016-01-07T15:06:56Z</dcterms:created>
  <dcterms:modified xsi:type="dcterms:W3CDTF">2016-01-25T10:07:24Z</dcterms:modified>
</cp:coreProperties>
</file>