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8" r:id="rId2"/>
    <p:sldId id="263" r:id="rId3"/>
    <p:sldId id="259" r:id="rId4"/>
    <p:sldId id="260" r:id="rId5"/>
    <p:sldId id="269" r:id="rId6"/>
    <p:sldId id="261" r:id="rId7"/>
    <p:sldId id="262" r:id="rId8"/>
    <p:sldId id="264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66" y="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90AD0-281E-456F-A0A5-490AA156D99F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78459-2CD4-4650-B900-FFD3476CB7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85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8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4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3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9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4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8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3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939B-B31B-4CB6-9208-3D2A982AA1F7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27.1.2016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C98FF-ABB4-4CB2-94B1-EDB16B80DD9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50" y="0"/>
            <a:ext cx="1044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84" y="1664209"/>
            <a:ext cx="2944367" cy="446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53" y="2103120"/>
            <a:ext cx="5606321" cy="373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3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Bosá stezka Sanatórium Ede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2324" y="1005840"/>
            <a:ext cx="8495022" cy="5116259"/>
          </a:xfrm>
        </p:spPr>
      </p:pic>
    </p:spTree>
    <p:extLst>
      <p:ext uri="{BB962C8B-B14F-4D97-AF65-F5344CB8AC3E}">
        <p14:creationId xmlns:p14="http://schemas.microsoft.com/office/powerpoint/2010/main" val="38578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277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Proč „</a:t>
            </a:r>
            <a:r>
              <a:rPr lang="cs-CZ" dirty="0"/>
              <a:t>B</a:t>
            </a:r>
            <a:r>
              <a:rPr lang="cs-CZ" dirty="0" smtClean="0"/>
              <a:t>osá stezka“</a:t>
            </a:r>
            <a:r>
              <a:rPr lang="sv-SE" dirty="0"/>
              <a:t>	</a:t>
            </a:r>
            <a:br>
              <a:rPr lang="sv-SE" dirty="0"/>
            </a:b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5388" y="3327967"/>
            <a:ext cx="1550386" cy="37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Zalíbila se nám myšlenka </a:t>
            </a:r>
            <a:r>
              <a:rPr lang="cs-CZ" sz="3200" dirty="0"/>
              <a:t>„Moje stopa“- vytvoření opravdové STOPY v naší oblíbené </a:t>
            </a:r>
            <a:r>
              <a:rPr lang="cs-CZ" sz="3200" dirty="0" smtClean="0"/>
              <a:t>lokalitě.</a:t>
            </a:r>
          </a:p>
          <a:p>
            <a:r>
              <a:rPr lang="cs-CZ" sz="3200" dirty="0" smtClean="0"/>
              <a:t>Bosé stezky, tam kde jsme měli možnost je navštívit, se </a:t>
            </a:r>
            <a:r>
              <a:rPr lang="cs-CZ" sz="3200" dirty="0"/>
              <a:t>staly hojně navštěvovanou atrakcí a zvláštní oblibu nalezly u dětí, pro které jsou zdrojem zábavy, legrace a potěšení</a:t>
            </a:r>
            <a:r>
              <a:rPr lang="cs-CZ" sz="3200" dirty="0" smtClean="0"/>
              <a:t>.</a:t>
            </a:r>
          </a:p>
          <a:p>
            <a:pPr marL="0" indent="0">
              <a:buNone/>
            </a:pPr>
            <a:r>
              <a:rPr lang="cs-CZ" sz="3200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4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188"/>
            <a:ext cx="9248775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603504"/>
            <a:ext cx="10201275" cy="561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290 000 Kč  - střední varianta</a:t>
            </a:r>
            <a:endParaRPr lang="cs-CZ" dirty="0"/>
          </a:p>
        </p:txBody>
      </p:sp>
      <p:pic>
        <p:nvPicPr>
          <p:cNvPr id="7" name="Picture 2" descr="C:\Users\miloslav.albl.SSESP10\Downloads\Chodník vizualizace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16" y="1825625"/>
            <a:ext cx="75346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Odůvodnění </a:t>
            </a:r>
            <a:r>
              <a:rPr lang="cs-CZ" dirty="0"/>
              <a:t>návrhu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Účelem </a:t>
            </a:r>
            <a:r>
              <a:rPr lang="cs-CZ" sz="3200" dirty="0"/>
              <a:t>hmatové Bosé stezky v prostoru Parku Malinová – Chrpová je poskytnout </a:t>
            </a:r>
            <a:r>
              <a:rPr lang="cs-CZ" sz="3200" dirty="0" smtClean="0"/>
              <a:t>chodidlům </a:t>
            </a:r>
            <a:r>
              <a:rPr lang="cs-CZ" sz="3200" dirty="0"/>
              <a:t>návštěvníka rozličnou škálu příjemných vjemů na bezpečném úseku v </a:t>
            </a:r>
            <a:r>
              <a:rPr lang="cs-CZ" sz="3200" dirty="0" smtClean="0"/>
              <a:t>přesně </a:t>
            </a:r>
            <a:r>
              <a:rPr lang="cs-CZ" sz="3200" dirty="0"/>
              <a:t>vymezeném prostoru, který se stane prvkem volnočasové </a:t>
            </a:r>
            <a:r>
              <a:rPr lang="cs-CZ" sz="3200" dirty="0" smtClean="0"/>
              <a:t>aktivity poskytující </a:t>
            </a:r>
            <a:r>
              <a:rPr lang="cs-CZ" sz="3200" dirty="0"/>
              <a:t>zdravotní přínosy (u </a:t>
            </a:r>
            <a:r>
              <a:rPr lang="cs-CZ" sz="3200" dirty="0" smtClean="0"/>
              <a:t>dětí p</a:t>
            </a:r>
            <a:r>
              <a:rPr lang="pl-PL" sz="3200" dirty="0" smtClean="0"/>
              <a:t>ůjde </a:t>
            </a:r>
            <a:r>
              <a:rPr lang="pl-PL" sz="3200" dirty="0"/>
              <a:t>mimo jiné o podporu vývoje zdravých </a:t>
            </a:r>
            <a:r>
              <a:rPr lang="cs-CZ" sz="3200" dirty="0" smtClean="0"/>
              <a:t>nohou</a:t>
            </a:r>
            <a:r>
              <a:rPr lang="cs-CZ" sz="3200" dirty="0"/>
              <a:t>), přispěje k podpoře </a:t>
            </a:r>
            <a:r>
              <a:rPr lang="cs-CZ" sz="3200" dirty="0" smtClean="0"/>
              <a:t>návštěvnosti da</a:t>
            </a:r>
            <a:r>
              <a:rPr lang="pl-PL" sz="3200" dirty="0" smtClean="0"/>
              <a:t>né </a:t>
            </a:r>
            <a:r>
              <a:rPr lang="pl-PL" sz="3200" dirty="0"/>
              <a:t>lokality </a:t>
            </a:r>
            <a:r>
              <a:rPr lang="pl-PL" sz="3200" dirty="0" smtClean="0"/>
              <a:t>(v Praze </a:t>
            </a:r>
            <a:r>
              <a:rPr lang="pl-PL" sz="3200" dirty="0"/>
              <a:t>půjde nejspíše o </a:t>
            </a:r>
            <a:r>
              <a:rPr lang="cs-CZ" sz="3200" dirty="0" smtClean="0"/>
              <a:t>první </a:t>
            </a:r>
            <a:r>
              <a:rPr lang="cs-CZ" sz="3200" dirty="0"/>
              <a:t>veřejnou Bosou stezku) a stane se </a:t>
            </a:r>
            <a:r>
              <a:rPr lang="cs-CZ" sz="3200" dirty="0" smtClean="0"/>
              <a:t>atraktivním</a:t>
            </a:r>
            <a:r>
              <a:rPr lang="cs-CZ" sz="3200" dirty="0"/>
              <a:t>, </a:t>
            </a:r>
            <a:r>
              <a:rPr lang="cs-CZ" sz="3200" dirty="0" smtClean="0"/>
              <a:t>estetickým </a:t>
            </a:r>
            <a:r>
              <a:rPr lang="cs-CZ" sz="3200" dirty="0"/>
              <a:t>doplňkem této </a:t>
            </a:r>
            <a:r>
              <a:rPr lang="cs-CZ" sz="3200" dirty="0" smtClean="0"/>
              <a:t> lokality</a:t>
            </a:r>
            <a:r>
              <a:rPr lang="cs-CZ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84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837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38200" y="749808"/>
            <a:ext cx="10515600" cy="542715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Procházka </a:t>
            </a:r>
            <a:r>
              <a:rPr lang="cs-CZ" sz="3200" dirty="0"/>
              <a:t>po Bosé stezce návštěvníkovi zprostředkuje zkušenost s bosou chůzí po </a:t>
            </a:r>
            <a:r>
              <a:rPr lang="cs-CZ" sz="3200" dirty="0" smtClean="0"/>
              <a:t>různých </a:t>
            </a:r>
            <a:r>
              <a:rPr lang="cs-CZ" sz="3200" dirty="0"/>
              <a:t>druzích přírodního terénu a může ho zbavit často přehnaných obav z </a:t>
            </a:r>
            <a:r>
              <a:rPr lang="cs-CZ" sz="3200" dirty="0" smtClean="0"/>
              <a:t>bosé </a:t>
            </a:r>
            <a:r>
              <a:rPr lang="cs-CZ" sz="3200" dirty="0"/>
              <a:t>chůze (např. pořezání chodidel, </a:t>
            </a:r>
            <a:r>
              <a:rPr lang="cs-CZ" sz="3200" dirty="0" smtClean="0"/>
              <a:t>šlápnutí na včelu</a:t>
            </a:r>
            <a:r>
              <a:rPr lang="cs-CZ" sz="3200" dirty="0"/>
              <a:t>, domnělých nepříjemných </a:t>
            </a:r>
            <a:r>
              <a:rPr lang="cs-CZ" sz="3200" dirty="0" smtClean="0"/>
              <a:t>pocitů </a:t>
            </a:r>
            <a:r>
              <a:rPr lang="cs-CZ" sz="3200" dirty="0"/>
              <a:t>při kontaktu chodidel s nerovnostmi terénu, jako jsou kamínky, větvičky </a:t>
            </a:r>
            <a:r>
              <a:rPr lang="cs-CZ" sz="3200" dirty="0" smtClean="0"/>
              <a:t>atd.). V prostoru </a:t>
            </a:r>
            <a:r>
              <a:rPr lang="cs-CZ" sz="3200" dirty="0"/>
              <a:t>Parku Malinová – Chrpová, kde navrhujeme Bosou stezku realizovat, </a:t>
            </a:r>
            <a:r>
              <a:rPr lang="cs-CZ" sz="3200" dirty="0" smtClean="0"/>
              <a:t>se zejména </a:t>
            </a:r>
            <a:r>
              <a:rPr lang="cs-CZ" sz="3200" dirty="0"/>
              <a:t>přes léto pohybují návštěvníci, především rodiče s dětmi bosí </a:t>
            </a:r>
            <a:r>
              <a:rPr lang="cs-CZ" sz="3200" dirty="0" smtClean="0"/>
              <a:t>a realizace </a:t>
            </a:r>
            <a:r>
              <a:rPr lang="cs-CZ" sz="3200" dirty="0"/>
              <a:t>Bosé stezky jim tak přinese </a:t>
            </a:r>
            <a:r>
              <a:rPr lang="cs-CZ" sz="3200" dirty="0" smtClean="0"/>
              <a:t>optimální </a:t>
            </a:r>
            <a:r>
              <a:rPr lang="cs-CZ" sz="3200" dirty="0"/>
              <a:t>podmínky pro tuto zdravou </a:t>
            </a:r>
            <a:r>
              <a:rPr lang="cs-CZ" sz="3200" dirty="0" smtClean="0"/>
              <a:t>aktivitu.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132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bosé stezky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0" y="1825625"/>
            <a:ext cx="498811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14" y="1825625"/>
            <a:ext cx="481317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9" y="2066544"/>
            <a:ext cx="4687761" cy="351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88" y="2121408"/>
            <a:ext cx="5193196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2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234</Words>
  <Application>Microsoft Office PowerPoint</Application>
  <PresentationFormat>Širokoúhlá obrazovka</PresentationFormat>
  <Paragraphs>9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1_Motiv Office</vt:lpstr>
      <vt:lpstr>Prezentace aplikace PowerPoint</vt:lpstr>
      <vt:lpstr>Proč „Bosá stezka“  </vt:lpstr>
      <vt:lpstr>Prezentace aplikace PowerPoint</vt:lpstr>
      <vt:lpstr>Prezentace aplikace PowerPoint</vt:lpstr>
      <vt:lpstr>Cena 290 000 Kč  - střední varianta</vt:lpstr>
      <vt:lpstr>Odůvodnění návrhu </vt:lpstr>
      <vt:lpstr>Prezentace aplikace PowerPoint</vt:lpstr>
      <vt:lpstr>Příklady bosé stezky</vt:lpstr>
      <vt:lpstr>Prezentace aplikace PowerPoint</vt:lpstr>
      <vt:lpstr>Prezentace aplikace PowerPoint</vt:lpstr>
      <vt:lpstr>Prezentace aplikace PowerPoint</vt:lpstr>
    </vt:vector>
  </TitlesOfParts>
  <Company>Městská část Praha 10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Participativní rozpočet  aneb  Zanech stopu na mapě Prahy 10</dc:title>
  <dc:creator>Vávrová Kateřina DiS. (ÚMČ Praha 10)</dc:creator>
  <cp:lastModifiedBy>Vávrová Kateřina DiS. (ÚMČ Praha 10)</cp:lastModifiedBy>
  <cp:revision>18</cp:revision>
  <dcterms:created xsi:type="dcterms:W3CDTF">2016-01-07T14:09:43Z</dcterms:created>
  <dcterms:modified xsi:type="dcterms:W3CDTF">2016-01-27T06:40:45Z</dcterms:modified>
</cp:coreProperties>
</file>