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media/image13.jpeg" ContentType="image/jpeg"/>
  <Override PartName="/ppt/media/image12.jpeg" ContentType="image/jpeg"/>
  <Override PartName="/ppt/media/image11.jpeg" ContentType="image/jpeg"/>
  <Override PartName="/ppt/media/image10.jpeg" ContentType="image/jpeg"/>
  <Override PartName="/ppt/media/image8.jpeg" ContentType="image/jpeg"/>
  <Override PartName="/ppt/media/image7.jpeg" ContentType="image/jpeg"/>
  <Override PartName="/ppt/media/image9.jpeg" ContentType="image/jpeg"/>
  <Override PartName="/ppt/media/image6.jpeg" ContentType="image/jpeg"/>
  <Override PartName="/ppt/media/image4.jpeg" ContentType="image/jpeg"/>
  <Override PartName="/ppt/media/image3.wmf" ContentType="image/x-wmf"/>
  <Override PartName="/ppt/media/image5.jpeg" ContentType="image/jpeg"/>
  <Override PartName="/ppt/media/image2.png" ContentType="image/png"/>
  <Override PartName="/ppt/media/image1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cs-CZ" sz="1200" strike="noStrike">
                <a:solidFill>
                  <a:srgbClr val="8b8b8b"/>
                </a:solidFill>
                <a:latin typeface="Calibri"/>
              </a:rPr>
              <a:t>12. 1. 2016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5020D7B-6AEA-4C8A-A43E-F3B0F1D61276}" type="slidenum">
              <a:rPr lang="cs-CZ" sz="1200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cs-CZ">
                <a:latin typeface="Calibri"/>
              </a:rPr>
              <a:t>Klikněte pro úpravu formátu textu nadpisu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cs-CZ" sz="2800">
                <a:latin typeface="Calibri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000">
                <a:latin typeface="Calibri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>
                <a:latin typeface="Calibri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>
                <a:latin typeface="Calibri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Calibri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Calibri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Calibri"/>
              </a:rPr>
              <a:t>Sedmá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3856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rázek 1" descr=""/>
          <p:cNvPicPr/>
          <p:nvPr/>
        </p:nvPicPr>
        <p:blipFill>
          <a:blip r:embed="rId1"/>
          <a:stretch/>
        </p:blipFill>
        <p:spPr>
          <a:xfrm>
            <a:off x="847440" y="0"/>
            <a:ext cx="1048428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3856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540000" y="188280"/>
            <a:ext cx="11088000" cy="6507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3856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3168000" y="0"/>
            <a:ext cx="605340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3856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rcRect l="0" t="2392" r="0" b="23354"/>
          <a:stretch/>
        </p:blipFill>
        <p:spPr>
          <a:xfrm>
            <a:off x="1091520" y="144000"/>
            <a:ext cx="9984960" cy="446220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2"/>
          <a:srcRect l="0" t="0" r="0" b="31128"/>
          <a:stretch/>
        </p:blipFill>
        <p:spPr>
          <a:xfrm>
            <a:off x="1080000" y="4714200"/>
            <a:ext cx="10008000" cy="1945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3856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1656000" y="0"/>
            <a:ext cx="887004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3856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-766440" y="-36000"/>
            <a:ext cx="13654440" cy="698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3856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-766440" y="-864000"/>
            <a:ext cx="13654440" cy="784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3856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rcRect l="0" t="2093" r="0" b="10764"/>
          <a:stretch/>
        </p:blipFill>
        <p:spPr>
          <a:xfrm>
            <a:off x="792000" y="288000"/>
            <a:ext cx="10584000" cy="6100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3856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rcRect l="328" t="0" r="0" b="0"/>
          <a:stretch/>
        </p:blipFill>
        <p:spPr>
          <a:xfrm>
            <a:off x="648000" y="360000"/>
            <a:ext cx="10836000" cy="597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3856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760320" y="0"/>
            <a:ext cx="10687680" cy="6857640"/>
          </a:xfrm>
          <a:prstGeom prst="rect">
            <a:avLst/>
          </a:prstGeom>
          <a:ln>
            <a:noFill/>
          </a:ln>
        </p:spPr>
      </p:pic>
      <p:sp>
        <p:nvSpPr>
          <p:cNvPr id="49" name="TextShape 1"/>
          <p:cNvSpPr txBox="1"/>
          <p:nvPr/>
        </p:nvSpPr>
        <p:spPr>
          <a:xfrm>
            <a:off x="900000" y="495000"/>
            <a:ext cx="4032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cs-CZ" sz="1600">
                <a:solidFill>
                  <a:srgbClr val="ffffff"/>
                </a:solidFill>
                <a:latin typeface="Arial"/>
              </a:rPr>
              <a:t>VYPRACOVAL VÍT MĚSKA LS 2013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Application>LibreOffice/4.4.5.2$Linux_X86_64 LibreOffice_project/40m0$Build-2</Application>
  <Paragraphs>0</Paragraphs>
  <Company>Městská část Praha 10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2016-01-07T15:38:12Z</dcterms:created>
  <dc:creator>Vávrová Kateřina DiS. (ÚMČ Praha 10)</dc:creator>
  <dc:language>cs-CZ</dc:language>
  <dcterms:modified xsi:type="dcterms:W3CDTF">2016-01-12T17:00:14Z</dcterms:modified>
  <cp:revision>4</cp:revision>
  <dc:title>Prezentace aplikace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Městská část Praha 10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Širokoúhlá obrazovka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</vt:i4>
  </property>
</Properties>
</file>