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2" r:id="rId4"/>
    <p:sldId id="263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906000" cy="6858000" type="A4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2" autoAdjust="0"/>
    <p:restoredTop sz="71505" autoAdjust="0"/>
  </p:normalViewPr>
  <p:slideViewPr>
    <p:cSldViewPr snapToGrid="0">
      <p:cViewPr varScale="1">
        <p:scale>
          <a:sx n="78" d="100"/>
          <a:sy n="78" d="100"/>
        </p:scale>
        <p:origin x="882" y="6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A1493-1AFF-445A-9B8B-7B9875F44E84}" type="datetimeFigureOut">
              <a:rPr lang="cs-CZ" smtClean="0"/>
              <a:t>27.1.2016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9EAC5-FAFC-4635-9D47-A8769DE095D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69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Metro Strašnická je místo, kterým denně projde a projede více než 15 tisíc lidí. 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Podobně jako srdce člověka tepe životem a pumpuje krev, je metro Strašnická srdce naší čtvrti a v jeho žilách koluje krev pohybu a cestujících.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Cílem projektu „Metro Strašnická“ je osazení okolí metra kvalitním a pravidelně udržovaným městským mobiliářem, který chodci budou chtít používat. 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Srdce Strašnic tak znovu dostane důstojnou tvář.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77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Strašnice nemají a nikdy historicky neměly náměstí. Právě prostranství kolem metra vzhledem ke své poloze a návštěvnosti může tuto roli plnit, pokud dozná několika změn.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Náměstí jsou místa, kde se lidé potkávají – zde se zatím většinou pouze míjejí, důvodů k zastavení je zde pramálo. </a:t>
            </a:r>
          </a:p>
          <a:p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Místa je zde dost, ale náměstí toho umí přeci jen o trochu víc.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82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náměstí se většinou snadno zorientujete. 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okolí metra schází dobře viditelný a pojmenovatelný prvek, kde by bylo možné si např. s někým smluvit schůzku.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259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Ideálně se pro to hodí několik metrů vysoký výstup ventilace v podobě tří silných trubek u třídy V Olšinách, který navrhujeme natřít výraznou barvou.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Jako další výrazný orientační bod může sloužit i cihlový hranol u rohu s Mrštíkovou ulicí, kterému by slušel břečťanový porost – ten zakryje stávající i případné další grafitti.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8943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náměstí se můžete něco dozvědět nebo oznámit.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Infotabule zřízená ÚMČ minimálně z poloviny neslouží svému zamýšlenému účelu. </a:t>
            </a:r>
            <a:endParaRPr lang="cs-CZ" dirty="0" smtClean="0"/>
          </a:p>
          <a:p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Prosadíme, aby ÚMČ Praha 10 dala volnou plochu do správy místním spolkům, občanským sdružením a kulturním institucím a umožnila jim prezentovat svoji činnost přímo v místě, kde působí.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47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 tento účel je ideální uzpůsobit také nevyužité plochy vitrin DPP v plášti budovy metra.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031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Zaběhl se vám pes nebo kočka? Ve Strašnicích se často objevují vývěsky s prosbou o pomoc při hledání zaběhnutých koček nebo kanárů, nabídky řemeslníků apod., jenže takovéhle vývěsky se živelně objevují na kandelábrech, rozvodových skříních nebo popelnicích.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063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metra vznikne jedno dobře viditelné a přitom kryté místo, kde tyto informace budou přehledně k dispozici.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948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 náměstí si můžete postavit kolo.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Stojan na kola u metra je a nikdy u něj žádné kolo nestojí. Stojan má totiž nevhodný tvar a je na špatném místě – určitě si kolo nepostavíte někam, kam není dobře vidět.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851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 navrhujeme umístit vhodný stojan na kola na frekventované místo u rampy vedoucí k zastávce autobusu, kde budou odstavená kola dobře vidět hned při výstupu z metra.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042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Jednou z veřejností nejlépe hodnocených předností Strašnic je zeleň.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Okolí metra z jedné strany ohraničuje parčík v Mrštíkově ulici, z druhé strany pás trávníku a zahrada Jubilejní školy.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949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 spolu souvisí participace a participativní rozpočet?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Tento projekt přímo navazuje na participativní projekty z let 2008, 2012 a 2013.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roce 2013 proběhla (dvě kola) participace týkající se specificky okolí metra Strašnická.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Vycházíme z jejích zjištění a z podrobné analýzy pomalé zkázy veřejných prostranství, která stejně jako toto mají více správců a kde nejsou stanoveny jasné priority ani koncepce.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Přejdeme teď rovnou k hlavním změnám, které navrhujeme.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8179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Dvě kruhové betonové zídky okolo vzrostlých okrasných keřů nedaleko výstupů z metra budou po odborném zmlazení a úpravě tvaru keřů po celém obvodu osazeny sedáky. Vzniknou tak dvě místa, kde se budete moci na chvíli posadit, na někoho počkat nebo jenom sledovat provoz s výhledem 360° - ideálně ve stínu.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452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Dřevěné sedáky na betonové zídce podél školní zahrady již dosluhují.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2092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Dřevěné pryčny budou</a:t>
            </a:r>
            <a:r>
              <a:rPr lang="cs-CZ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nahrazeny sedačkami s opěradlem.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 budou doplněny tak, aby byly vždy dva sedáky vedle sebe do pravého úhle, takže se sedící mezi sebou budou moci bavit a vidět si do tváře.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147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Rád bych si ve Strašnicích sedl pod strom a měl jistotu, že si nesednu do psího lejna. Ve Strašnicích není jediné místo, kam by psi nesměli a kde by se dalo sedět na trávníku.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425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 budou u metra pobytové plochy pod stromy, kam se pěší budou moci usadit s knížkou nebo se svačinou.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4414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Nový mobiliář a kultivované, udržované městské prostředí je pouhý začátek a představuje základ.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 budoucnosti se budeme zabývat možnostmi, jak v místě ještě více angažovat místní komunitu, nechat zde umístit umělecké dílo od umělců žijících na Praze 10, začít zde pořádat pravidelné akce... </a:t>
            </a:r>
          </a:p>
          <a:p>
            <a:endParaRPr lang="cs-CZ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 tento projekt uspěl, potřebuje Vaši podporu - aby to nebyla jen </a:t>
            </a:r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moje stopa</a:t>
            </a:r>
            <a:r>
              <a:rPr lang="cs-CZ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ale stopa společná. </a:t>
            </a:r>
            <a:endParaRPr lang="cs-CZ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43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Zastávky tramvaje a autobusu jsou místa, kde v současné době na Strašnické tráví nejvíce lidí nejvíce času - a zde také začneme. Jak je patrné z fotografie, nejde o prostředí, kde byste chtěli trávit víc času, než kolik je nezbytně nutné.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403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 začneme jejich vyčištěním, celkovou opravou a pravidelnou péčí o všechny autobusové a tramvajové zastávky v okolí metra včetně jejich okolí.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536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Sedli jste si někdy na billboard? Na reklamách se celkem špatně sedí – a ani tyhle věci totiž nejsou lavičky, jsou to pouhé nosiče reklam, na kterých se dá zároveň sedět.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02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 prosazujeme výměnu těchto drahých parodií na městský mobiliář za kvalitní, ergonomicky správné lavičky a sedáky, na které se budeme chtít posadit.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59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Kolem metra je mnoho košů v různém stádiu rozkladu. Popelník zde není ani jeden, ačkoli je se kolem metra a na zastávkách hodně kouří.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9887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 zde budou umístěny typově sjednocené odpadkové koše opatřené popelníky tak, aby byly dobře vidět a byly dostatečně velké. Budeme usilovat o to, aby i zde bylo možné třídit odpad.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548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Okolí metra je špinavé. Zejména pochozí plochy kolem samotného vestibulu, kam neprší a kde je špína doslova letitá. Položíte si tašku někam, kde to vypadá takhle? Ne? Já taky ne.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Navrhujeme proto, aby se okolí metra kompletně a důsledně uklízelo, bez odkladu se zde odstraňovaly tagy a nelegální výlep – aby toto významné místo dostalo péči, která mu právem náleží.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9EAC5-FAFC-4635-9D47-A8769DE095D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521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52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93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8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84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42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23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91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01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35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53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16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CB357-E518-4DB0-BF3B-6B24CC23A93D}" type="datetimeFigureOut">
              <a:rPr lang="cs-CZ" smtClean="0"/>
              <a:pPr/>
              <a:t>27.1.2016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FF8E0-61B2-489B-A707-AC3159C5F7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50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0"/>
            <a:ext cx="9457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73347"/>
      </p:ext>
    </p:extLst>
  </p:cSld>
  <p:clrMapOvr>
    <a:masterClrMapping/>
  </p:clrMapOvr>
  <p:transition advClick="0" advTm="20000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6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07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7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151706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1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9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asnicka participace 2013 miria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7447266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1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4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3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4" name="Picture 3" descr="_05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0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2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09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08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1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702</Words>
  <Application>Microsoft Office PowerPoint</Application>
  <PresentationFormat>A4 (210 x 297 mm)</PresentationFormat>
  <Paragraphs>69</Paragraphs>
  <Slides>25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Městská část Praha 10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Vávrová Kateřina DiS. (ÚMČ Praha 10)</dc:creator>
  <cp:lastModifiedBy>Vávrová Kateřina DiS. (ÚMČ Praha 10)</cp:lastModifiedBy>
  <cp:revision>10</cp:revision>
  <dcterms:created xsi:type="dcterms:W3CDTF">2016-01-07T14:59:03Z</dcterms:created>
  <dcterms:modified xsi:type="dcterms:W3CDTF">2016-01-27T06:53:40Z</dcterms:modified>
</cp:coreProperties>
</file>