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4" autoAdjust="0"/>
    <p:restoredTop sz="94660" autoAdjust="0"/>
  </p:normalViewPr>
  <p:slideViewPr>
    <p:cSldViewPr snapToGrid="0">
      <p:cViewPr varScale="1">
        <p:scale>
          <a:sx n="75" d="100"/>
          <a:sy n="75" d="100"/>
        </p:scale>
        <p:origin x="-414" y="-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2530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0152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1906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865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60967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14020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18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902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8321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2543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75707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24B2E-526E-45AD-A28A-3F3A76F041B6}" type="datetimeFigureOut">
              <a:rPr lang="cs-CZ" smtClean="0"/>
              <a:pPr/>
              <a:t>18.1.2016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7BF3A-6D78-47DB-A6EF-B9A32C4754E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024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Fitness%20park%20Male&#353;ice\Seberevolta%20Promo%202014%20(Nov&#225;%20&#201;ra%20Zodpov&#283;dnosti)%20CZ-EN_1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3612" y="0"/>
            <a:ext cx="104847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213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logo z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77399" y="5714884"/>
            <a:ext cx="2353187" cy="9510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27300" y="165100"/>
            <a:ext cx="72263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FITNESS PARK MALEŠICE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11200" y="1168400"/>
            <a:ext cx="815340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Fitness park = Street </a:t>
            </a:r>
            <a:r>
              <a:rPr lang="cs-CZ" sz="2400" dirty="0" err="1" smtClean="0"/>
              <a:t>workout</a:t>
            </a:r>
            <a:r>
              <a:rPr lang="cs-CZ" sz="2400" dirty="0" smtClean="0"/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Co je Street </a:t>
            </a:r>
            <a:r>
              <a:rPr lang="cs-CZ" sz="2400" dirty="0" err="1" smtClean="0"/>
              <a:t>workout</a:t>
            </a:r>
            <a:r>
              <a:rPr lang="cs-CZ" sz="2400" dirty="0" smtClean="0"/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Pro koho je určen? Pro kohokoliv a zadarmo!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Umístění – Malešický park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Sloučení tří projektů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Zapojení okolních škol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Vize do budoucna: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Pořádání otevřených tréninků street </a:t>
            </a:r>
            <a:r>
              <a:rPr lang="cs-CZ" sz="2400" dirty="0" err="1" smtClean="0"/>
              <a:t>workout</a:t>
            </a:r>
            <a:r>
              <a:rPr lang="cs-CZ" sz="2400" dirty="0" smtClean="0"/>
              <a:t> a </a:t>
            </a:r>
            <a:r>
              <a:rPr lang="cs-CZ" sz="2400" dirty="0" err="1" smtClean="0"/>
              <a:t>calistheniky</a:t>
            </a:r>
            <a:r>
              <a:rPr lang="cs-CZ" sz="2400" dirty="0" smtClean="0"/>
              <a:t>, pole </a:t>
            </a:r>
            <a:r>
              <a:rPr lang="cs-CZ" sz="2400" dirty="0" err="1" smtClean="0"/>
              <a:t>dance</a:t>
            </a:r>
            <a:r>
              <a:rPr lang="cs-CZ" sz="2400" dirty="0" smtClean="0"/>
              <a:t> pro veřejnost, pořádání soutěží, exhibice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Vytvoření komunity lidí se společným cílem – zdravý životní styl, radost z pohybu 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varianta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9400" y="904242"/>
            <a:ext cx="11506200" cy="483739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2505973" y="65491"/>
            <a:ext cx="70530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latin typeface="Times New Roman" pitchFamily="18" charset="0"/>
                <a:cs typeface="Times New Roman" pitchFamily="18" charset="0"/>
              </a:rPr>
              <a:t>VIZUALIZACE NÁVRHU</a:t>
            </a:r>
            <a:endParaRPr lang="cs-CZ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Obrázek 3" descr="logo z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79000" y="5797093"/>
            <a:ext cx="2247900" cy="9085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eberevolta Promo 2014 (Nová Éra Zodpovědnosti) CZ-EN_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816100" y="285750"/>
            <a:ext cx="8763000" cy="633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4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365125"/>
            <a:ext cx="11303000" cy="1325563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 smtClean="0"/>
              <a:t>       Veškeré informace najdete na našem </a:t>
            </a:r>
            <a:r>
              <a:rPr lang="cs-CZ" sz="3600" b="1" dirty="0" err="1" smtClean="0"/>
              <a:t>Facebooku</a:t>
            </a:r>
            <a:r>
              <a:rPr lang="cs-CZ" sz="3600" b="1" dirty="0" smtClean="0"/>
              <a:t> </a:t>
            </a:r>
            <a:br>
              <a:rPr lang="cs-CZ" sz="3600" b="1" dirty="0" smtClean="0"/>
            </a:br>
            <a:r>
              <a:rPr lang="cs-CZ" sz="3600" b="1" dirty="0" smtClean="0"/>
              <a:t>   </a:t>
            </a:r>
            <a:r>
              <a:rPr lang="cs-CZ" sz="3600" b="1" dirty="0" err="1" smtClean="0"/>
              <a:t>itness</a:t>
            </a:r>
            <a:r>
              <a:rPr lang="cs-CZ" sz="3600" b="1" dirty="0" smtClean="0"/>
              <a:t> park Malešice</a:t>
            </a:r>
            <a:endParaRPr lang="cs-CZ" sz="36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187700" y="5892800"/>
            <a:ext cx="683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/>
              <a:t>Děkujeme za Vaší podporu!</a:t>
            </a:r>
            <a:endParaRPr lang="cs-CZ" sz="4000" b="1" dirty="0"/>
          </a:p>
        </p:txBody>
      </p:sp>
      <p:pic>
        <p:nvPicPr>
          <p:cNvPr id="5" name="Obrázek 4" descr="logo z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55799" y="1936540"/>
            <a:ext cx="7924801" cy="3577236"/>
          </a:xfrm>
          <a:prstGeom prst="rect">
            <a:avLst/>
          </a:prstGeom>
        </p:spPr>
      </p:pic>
      <p:pic>
        <p:nvPicPr>
          <p:cNvPr id="6" name="Obrázek 5" descr="fb_icon_325x32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1300" y="1009392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82</Words>
  <Application>Microsoft Office PowerPoint</Application>
  <PresentationFormat>Vlastní</PresentationFormat>
  <Paragraphs>15</Paragraphs>
  <Slides>5</Slides>
  <Notes>0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6" baseType="lpstr">
      <vt:lpstr>Motiv Office</vt:lpstr>
      <vt:lpstr>Snímek 1</vt:lpstr>
      <vt:lpstr>Snímek 2</vt:lpstr>
      <vt:lpstr>Snímek 3</vt:lpstr>
      <vt:lpstr>Snímek 4</vt:lpstr>
      <vt:lpstr>       Veškeré informace najdete na našem Facebooku     itness park Malešice</vt:lpstr>
    </vt:vector>
  </TitlesOfParts>
  <Company>Městská část Praha 10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Vávrová Kateřina DiS. (ÚMČ Praha 10)</dc:creator>
  <cp:lastModifiedBy>Filip</cp:lastModifiedBy>
  <cp:revision>23</cp:revision>
  <dcterms:created xsi:type="dcterms:W3CDTF">2016-01-07T15:02:03Z</dcterms:created>
  <dcterms:modified xsi:type="dcterms:W3CDTF">2016-01-18T13:19:36Z</dcterms:modified>
</cp:coreProperties>
</file>