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8116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7693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4255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9649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2631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9665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392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96952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6296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0134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39709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C463-43A0-40FD-A9E6-3A2958F21756}" type="datetimeFigureOut">
              <a:rPr lang="cs-CZ" smtClean="0"/>
              <a:pPr/>
              <a:t>13.1.2016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2F95-C2F9-4CE9-98A0-CC4B6AB9EA4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3321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moje-stopa.cz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288" y="0"/>
            <a:ext cx="1029852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0417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718458" y="6204857"/>
            <a:ext cx="380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Alej javorů,</a:t>
            </a:r>
            <a:r>
              <a:rPr lang="cs-CZ" dirty="0" err="1" smtClean="0"/>
              <a:t>Bylanská</a:t>
            </a:r>
            <a:r>
              <a:rPr lang="cs-CZ" dirty="0" smtClean="0"/>
              <a:t> ulice, zima 2016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49886" y="6305788"/>
            <a:ext cx="4524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Alej kaštanů, </a:t>
            </a:r>
            <a:r>
              <a:rPr lang="cs-CZ" dirty="0" err="1" smtClean="0"/>
              <a:t>Molitorovská</a:t>
            </a:r>
            <a:r>
              <a:rPr lang="cs-CZ" dirty="0" smtClean="0"/>
              <a:t> ulice, podzim 2015</a:t>
            </a:r>
            <a:endParaRPr lang="cs-CZ" dirty="0"/>
          </a:p>
        </p:txBody>
      </p:sp>
      <p:pic>
        <p:nvPicPr>
          <p:cNvPr id="5" name="Obrázek 2" descr="Fotografie-069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7337" y="1489166"/>
            <a:ext cx="3793223" cy="4687797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085705" y="169817"/>
            <a:ext cx="15936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0" dirty="0" smtClean="0">
                <a:solidFill>
                  <a:srgbClr val="FF0000"/>
                </a:solidFill>
              </a:rPr>
              <a:t>?</a:t>
            </a:r>
            <a:endParaRPr lang="cs-CZ" sz="20000" dirty="0">
              <a:solidFill>
                <a:srgbClr val="FF0000"/>
              </a:solidFill>
            </a:endParaRPr>
          </a:p>
        </p:txBody>
      </p:sp>
      <p:pic>
        <p:nvPicPr>
          <p:cNvPr id="10" name="Obrázek 9" descr="Fotografie-0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1449" y="444138"/>
            <a:ext cx="3869328" cy="5159104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010296" y="5669281"/>
            <a:ext cx="385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 smtClean="0"/>
              <a:t>Bylanská</a:t>
            </a:r>
            <a:r>
              <a:rPr lang="cs-CZ" dirty="0" smtClean="0"/>
              <a:t> ulice, detail</a:t>
            </a:r>
            <a:endParaRPr lang="cs-CZ" dirty="0"/>
          </a:p>
        </p:txBody>
      </p:sp>
      <p:pic>
        <p:nvPicPr>
          <p:cNvPr id="6" name="Zástupný symbol pro obsah 5" descr="Bylanda_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7406640" y="1038906"/>
            <a:ext cx="3971109" cy="5294812"/>
          </a:xfrm>
        </p:spPr>
      </p:pic>
      <p:sp>
        <p:nvSpPr>
          <p:cNvPr id="13" name="TextovéPole 12"/>
          <p:cNvSpPr txBox="1"/>
          <p:nvPr/>
        </p:nvSpPr>
        <p:spPr>
          <a:xfrm>
            <a:off x="8464733" y="248193"/>
            <a:ext cx="15936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0" dirty="0" smtClean="0">
                <a:solidFill>
                  <a:srgbClr val="FF0000"/>
                </a:solidFill>
              </a:rPr>
              <a:t>?</a:t>
            </a:r>
            <a:endParaRPr lang="cs-CZ" sz="20000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492241" y="3483426"/>
            <a:ext cx="1706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0" dirty="0" smtClean="0">
                <a:solidFill>
                  <a:srgbClr val="FF0000"/>
                </a:solidFill>
              </a:rPr>
              <a:t>?</a:t>
            </a:r>
            <a:endParaRPr lang="cs-CZ" sz="2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build="allAtOnce"/>
      <p:bldP spid="12" grpId="0"/>
      <p:bldP spid="13" grpId="0" build="allAtOnce"/>
      <p:bldP spid="1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JA_1_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4780" y="1845129"/>
            <a:ext cx="6021974" cy="451648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5102" y="365761"/>
            <a:ext cx="10237515" cy="640079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Revitalizace Jiráskovy aleje ve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Strašnicích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87092" y="1678578"/>
            <a:ext cx="5077686" cy="4735285"/>
          </a:xfrm>
        </p:spPr>
        <p:txBody>
          <a:bodyPr>
            <a:normAutofit fontScale="92500" lnSpcReduction="10000"/>
          </a:bodyPr>
          <a:lstStyle/>
          <a:p>
            <a:pPr marL="342900" lvl="0" indent="-342900"/>
            <a:r>
              <a:rPr lang="cs-CZ" sz="1800" u="sng" dirty="0" smtClean="0"/>
              <a:t>HLAVNÍ BODY NÁVRHU: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 smtClean="0"/>
              <a:t>Provést inventarizaci </a:t>
            </a:r>
            <a:r>
              <a:rPr lang="cs-CZ" dirty="0" smtClean="0"/>
              <a:t>aleje a na jejím základě vyhlásit alej památným </a:t>
            </a:r>
            <a:r>
              <a:rPr lang="cs-CZ" dirty="0" smtClean="0"/>
              <a:t>stromořadím</a:t>
            </a:r>
          </a:p>
          <a:p>
            <a:pPr marL="800100" lvl="1" indent="-342900"/>
            <a:r>
              <a:rPr lang="cs-CZ" sz="1600" dirty="0" smtClean="0"/>
              <a:t>Podstatný bod pro dlouhodobou ochranu aleje před necitlivými zásahy na hranici poškození</a:t>
            </a:r>
          </a:p>
          <a:p>
            <a:pPr marL="342900" lvl="0" indent="-342900">
              <a:buFont typeface="+mj-lt"/>
              <a:buAutoNum type="arabicPeriod"/>
            </a:pPr>
            <a:r>
              <a:rPr lang="cs-CZ" dirty="0" smtClean="0"/>
              <a:t>Navrhnout plán péče o alej </a:t>
            </a:r>
            <a:r>
              <a:rPr lang="cs-CZ" dirty="0" smtClean="0"/>
              <a:t>– popis co a kdy je možno anebo je nutno s alejí udělat </a:t>
            </a:r>
          </a:p>
          <a:p>
            <a:pPr marL="800100" lvl="1" indent="-342900"/>
            <a:r>
              <a:rPr lang="cs-CZ" sz="1600" dirty="0" smtClean="0"/>
              <a:t>určit </a:t>
            </a:r>
            <a:r>
              <a:rPr lang="cs-CZ" sz="1600" dirty="0" smtClean="0"/>
              <a:t>zdravotní stav stromů, jejich perspektivu, provozní </a:t>
            </a:r>
            <a:r>
              <a:rPr lang="cs-CZ" sz="1600" dirty="0" smtClean="0"/>
              <a:t>bezpečnost</a:t>
            </a:r>
            <a:endParaRPr lang="cs-CZ" sz="1600" dirty="0" smtClean="0"/>
          </a:p>
          <a:p>
            <a:pPr marL="342900" lvl="0" indent="-342900">
              <a:buFont typeface="+mj-lt"/>
              <a:buAutoNum type="arabicPeriod"/>
            </a:pPr>
            <a:r>
              <a:rPr lang="cs-CZ" dirty="0" smtClean="0"/>
              <a:t>Provést ošetření stromů aleje alespoň v základním rozsahu dle plánu péče</a:t>
            </a:r>
            <a:r>
              <a:rPr lang="cs-CZ" dirty="0" smtClean="0"/>
              <a:t>:</a:t>
            </a:r>
          </a:p>
          <a:p>
            <a:pPr marL="800100" lvl="1" indent="-342900"/>
            <a:endParaRPr lang="cs-CZ" sz="1200" dirty="0" smtClean="0"/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 </a:t>
            </a:r>
            <a:r>
              <a:rPr lang="cs-CZ" sz="1600" dirty="0" smtClean="0"/>
              <a:t>u původních stromů ošetření dle pravidel péče o </a:t>
            </a:r>
            <a:r>
              <a:rPr lang="cs-CZ" sz="1600" dirty="0" err="1" smtClean="0"/>
              <a:t>senescentní</a:t>
            </a:r>
            <a:r>
              <a:rPr lang="cs-CZ" sz="1600" dirty="0" smtClean="0"/>
              <a:t> </a:t>
            </a:r>
            <a:r>
              <a:rPr lang="cs-CZ" sz="1600" dirty="0" smtClean="0"/>
              <a:t> (stárnoucí</a:t>
            </a:r>
            <a:r>
              <a:rPr lang="cs-CZ" sz="1600" dirty="0" smtClean="0"/>
              <a:t>) </a:t>
            </a:r>
            <a:r>
              <a:rPr lang="cs-CZ" sz="1600" dirty="0" smtClean="0"/>
              <a:t>stromy</a:t>
            </a:r>
          </a:p>
          <a:p>
            <a:pPr lvl="1">
              <a:buFont typeface="Arial" pitchFamily="34" charset="0"/>
              <a:buChar char="•"/>
            </a:pPr>
            <a:r>
              <a:rPr lang="cs-CZ" sz="1600" dirty="0" smtClean="0"/>
              <a:t> u </a:t>
            </a:r>
            <a:r>
              <a:rPr lang="cs-CZ" sz="1600" dirty="0" smtClean="0"/>
              <a:t>nových výsadeb javorů </a:t>
            </a:r>
            <a:r>
              <a:rPr lang="cs-CZ" sz="1600" dirty="0" err="1" smtClean="0"/>
              <a:t>Acer</a:t>
            </a:r>
            <a:r>
              <a:rPr lang="cs-CZ" sz="1600" dirty="0" smtClean="0"/>
              <a:t> </a:t>
            </a:r>
            <a:r>
              <a:rPr lang="cs-CZ" sz="1600" dirty="0" err="1" smtClean="0"/>
              <a:t>platanoides</a:t>
            </a:r>
            <a:r>
              <a:rPr lang="cs-CZ" sz="1600" dirty="0" smtClean="0"/>
              <a:t> ´</a:t>
            </a:r>
            <a:r>
              <a:rPr lang="cs-CZ" sz="1600" dirty="0" err="1" smtClean="0"/>
              <a:t>Crimson</a:t>
            </a:r>
            <a:r>
              <a:rPr lang="cs-CZ" sz="1600" dirty="0" smtClean="0"/>
              <a:t> King´ výchovný řez</a:t>
            </a:r>
          </a:p>
          <a:p>
            <a:pPr lvl="1"/>
            <a:endParaRPr lang="cs-CZ" dirty="0" smtClean="0"/>
          </a:p>
          <a:p>
            <a:r>
              <a:rPr lang="cs-CZ" u="sng" dirty="0" smtClean="0"/>
              <a:t>Všechny odborné práce </a:t>
            </a:r>
            <a:r>
              <a:rPr lang="cs-CZ" u="sng" dirty="0" smtClean="0"/>
              <a:t>provedou certifikovaní </a:t>
            </a:r>
            <a:r>
              <a:rPr lang="cs-CZ" u="sng" dirty="0" err="1" smtClean="0"/>
              <a:t>arboristé</a:t>
            </a:r>
            <a:r>
              <a:rPr lang="cs-CZ" u="sng" dirty="0" smtClean="0"/>
              <a:t> (školení odborníci v komplexní péči o </a:t>
            </a:r>
            <a:r>
              <a:rPr lang="cs-CZ" u="sng" dirty="0" smtClean="0"/>
              <a:t>stromy ve městě</a:t>
            </a:r>
            <a:r>
              <a:rPr lang="cs-CZ" u="sng" dirty="0" smtClean="0"/>
              <a:t>)</a:t>
            </a:r>
            <a:endParaRPr lang="cs-CZ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3956" y="1071155"/>
            <a:ext cx="11142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ošetření stromů pro prodloužení jejich životnosti a zajištění bezpečného pohybu osob a zvířat pod stromy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76944" y="770074"/>
            <a:ext cx="5627913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Děkuji za pozornost 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03069" y="2805340"/>
            <a:ext cx="5627914" cy="333420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Více informací naleznete na:</a:t>
            </a:r>
          </a:p>
          <a:p>
            <a:endParaRPr lang="cs-CZ" dirty="0" smtClean="0"/>
          </a:p>
          <a:p>
            <a:pPr lvl="1"/>
            <a:r>
              <a:rPr lang="cs-CZ" dirty="0" smtClean="0">
                <a:hlinkClick r:id="rId2"/>
              </a:rPr>
              <a:t>www.moje-stopa.</a:t>
            </a:r>
            <a:r>
              <a:rPr lang="cs-CZ" dirty="0" err="1" smtClean="0">
                <a:hlinkClick r:id="rId2"/>
              </a:rPr>
              <a:t>cz</a:t>
            </a:r>
            <a:endParaRPr lang="cs-CZ" dirty="0" smtClean="0"/>
          </a:p>
          <a:p>
            <a:pPr lvl="1"/>
            <a:r>
              <a:rPr lang="cs-CZ" dirty="0" smtClean="0"/>
              <a:t>E-mail: alej.praha10</a:t>
            </a:r>
            <a:r>
              <a:rPr lang="en-US" dirty="0" smtClean="0">
                <a:cs typeface="Times New Roman"/>
              </a:rPr>
              <a:t>@</a:t>
            </a:r>
            <a:r>
              <a:rPr lang="en-US" dirty="0" err="1" smtClean="0">
                <a:cs typeface="Times New Roman"/>
              </a:rPr>
              <a:t>centrum.c</a:t>
            </a:r>
            <a:r>
              <a:rPr lang="cs-CZ" dirty="0" smtClean="0">
                <a:cs typeface="Times New Roman"/>
              </a:rPr>
              <a:t>z</a:t>
            </a:r>
            <a:endParaRPr lang="cs-CZ" sz="1600" dirty="0" smtClean="0">
              <a:ea typeface="Calibri"/>
              <a:cs typeface="Times New Roman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Zástupný symbol pro obsah 6" descr="JA_2_prev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31428" y="638311"/>
            <a:ext cx="4232366" cy="56431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117</Words>
  <Application>Microsoft Office PowerPoint</Application>
  <PresentationFormat>Vlastní</PresentationFormat>
  <Paragraphs>24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Office</vt:lpstr>
      <vt:lpstr>Snímek 1</vt:lpstr>
      <vt:lpstr>Snímek 2</vt:lpstr>
      <vt:lpstr>Revitalizace Jiráskovy aleje ve Strašnicích</vt:lpstr>
      <vt:lpstr>Děkuji za pozornost !</vt:lpstr>
    </vt:vector>
  </TitlesOfParts>
  <Company>Městská část Praha 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Vávrová Kateřina DiS. (ÚMČ Praha 10)</dc:creator>
  <cp:lastModifiedBy>Aura</cp:lastModifiedBy>
  <cp:revision>6</cp:revision>
  <dcterms:created xsi:type="dcterms:W3CDTF">2016-01-07T14:29:27Z</dcterms:created>
  <dcterms:modified xsi:type="dcterms:W3CDTF">2016-01-13T11:49:29Z</dcterms:modified>
</cp:coreProperties>
</file>