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6" r:id="rId3"/>
    <p:sldId id="262" r:id="rId4"/>
    <p:sldId id="258" r:id="rId5"/>
    <p:sldId id="257" r:id="rId6"/>
    <p:sldId id="263" r:id="rId7"/>
    <p:sldId id="259" r:id="rId8"/>
    <p:sldId id="264" r:id="rId9"/>
    <p:sldId id="261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99" y="0"/>
            <a:ext cx="1039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0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 smtClean="0"/>
              <a:t>mitas</a:t>
            </a:r>
            <a:endParaRPr lang="cs-CZ" sz="4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66" y="259504"/>
            <a:ext cx="3034936" cy="2276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12" y="98848"/>
            <a:ext cx="4219302" cy="3164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755" y="2873828"/>
            <a:ext cx="37338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410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4841" y="1606732"/>
            <a:ext cx="10667411" cy="1631405"/>
          </a:xfrm>
        </p:spPr>
        <p:txBody>
          <a:bodyPr>
            <a:noAutofit/>
          </a:bodyPr>
          <a:lstStyle/>
          <a:p>
            <a:r>
              <a:rPr lang="cs-CZ" sz="7200" dirty="0" smtClean="0"/>
              <a:t>Děkuji za pozornost</a:t>
            </a:r>
            <a:endParaRPr lang="cs-CZ" sz="7200" dirty="0"/>
          </a:p>
        </p:txBody>
      </p:sp>
    </p:spTree>
    <p:extLst>
      <p:ext uri="{BB962C8B-B14F-4D97-AF65-F5344CB8AC3E}">
        <p14:creationId xmlns:p14="http://schemas.microsoft.com/office/powerpoint/2010/main" val="4085457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126" y="235133"/>
            <a:ext cx="9444446" cy="1423851"/>
          </a:xfrm>
        </p:spPr>
        <p:txBody>
          <a:bodyPr/>
          <a:lstStyle/>
          <a:p>
            <a:r>
              <a:rPr lang="cs-CZ" dirty="0" smtClean="0"/>
              <a:t>Naučná  stezka Prahou 10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19703" y="6088559"/>
            <a:ext cx="6884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VÁCLAV LUŇÁK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92243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Eden</a:t>
            </a:r>
            <a:endParaRPr lang="cs-CZ" sz="6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044" y="246601"/>
            <a:ext cx="6798355" cy="5098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649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" y="585650"/>
            <a:ext cx="7380515" cy="5535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8007531" y="757646"/>
            <a:ext cx="3958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BOHDALEC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66843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344" y="5350933"/>
            <a:ext cx="8534400" cy="1507067"/>
          </a:xfrm>
        </p:spPr>
        <p:txBody>
          <a:bodyPr/>
          <a:lstStyle/>
          <a:p>
            <a:r>
              <a:rPr lang="cs-CZ" dirty="0" smtClean="0"/>
              <a:t>Obecná ŠKOLA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292" y="66021"/>
            <a:ext cx="8151222" cy="528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873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892" y="4734295"/>
            <a:ext cx="8534400" cy="1507067"/>
          </a:xfrm>
        </p:spPr>
        <p:txBody>
          <a:bodyPr>
            <a:normAutofit/>
          </a:bodyPr>
          <a:lstStyle/>
          <a:p>
            <a:r>
              <a:rPr lang="cs-CZ" sz="4800" dirty="0" smtClean="0"/>
              <a:t>Slatiny</a:t>
            </a:r>
            <a:endParaRPr lang="cs-CZ" sz="4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844" y="176349"/>
            <a:ext cx="7081973" cy="5311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719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Hamerský rybník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845811"/>
            <a:ext cx="3522028" cy="2641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1412" y="329091"/>
            <a:ext cx="5544321" cy="415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08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4333" y="5548881"/>
            <a:ext cx="8534400" cy="1507067"/>
          </a:xfrm>
        </p:spPr>
        <p:txBody>
          <a:bodyPr/>
          <a:lstStyle/>
          <a:p>
            <a:r>
              <a:rPr lang="cs-CZ" dirty="0" smtClean="0"/>
              <a:t>Záběhlický zámek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831" y="202475"/>
            <a:ext cx="6785292" cy="508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919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4429" y="5021271"/>
            <a:ext cx="8534400" cy="1507067"/>
          </a:xfrm>
        </p:spPr>
        <p:txBody>
          <a:bodyPr/>
          <a:lstStyle/>
          <a:p>
            <a:r>
              <a:rPr lang="cs-CZ" dirty="0" smtClean="0"/>
              <a:t>Práčský zámek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24" y="204344"/>
            <a:ext cx="4329476" cy="3247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" y="4055205"/>
            <a:ext cx="3297510" cy="2473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56" y="204344"/>
            <a:ext cx="5630092" cy="4222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0265027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417</TotalTime>
  <Words>21</Words>
  <Application>Microsoft Office PowerPoint</Application>
  <PresentationFormat>Širokoúhlá obrazovka</PresentationFormat>
  <Paragraphs>11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Řez</vt:lpstr>
      <vt:lpstr>Prezentace aplikace PowerPoint</vt:lpstr>
      <vt:lpstr>Naučná  stezka Prahou 10</vt:lpstr>
      <vt:lpstr>Eden</vt:lpstr>
      <vt:lpstr>Prezentace aplikace PowerPoint</vt:lpstr>
      <vt:lpstr>Obecná ŠKOLA</vt:lpstr>
      <vt:lpstr>Slatiny</vt:lpstr>
      <vt:lpstr>Hamerský rybník</vt:lpstr>
      <vt:lpstr>Záběhlický zámek</vt:lpstr>
      <vt:lpstr>Práčský zámek</vt:lpstr>
      <vt:lpstr>mitas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Turistická stezka Prahou 10</dc:title>
  <dc:creator>Renata Horynova</dc:creator>
  <cp:lastModifiedBy>Vávrová Kateřina DiS. (ÚMČ Praha 10)</cp:lastModifiedBy>
  <cp:revision>14</cp:revision>
  <dcterms:created xsi:type="dcterms:W3CDTF">2016-01-17T18:28:03Z</dcterms:created>
  <dcterms:modified xsi:type="dcterms:W3CDTF">2016-01-27T11:44:45Z</dcterms:modified>
</cp:coreProperties>
</file>