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6" r:id="rId2"/>
    <p:sldId id="270" r:id="rId3"/>
    <p:sldId id="269" r:id="rId4"/>
    <p:sldId id="261" r:id="rId5"/>
    <p:sldId id="262" r:id="rId6"/>
    <p:sldId id="263" r:id="rId7"/>
    <p:sldId id="268" r:id="rId8"/>
    <p:sldId id="257" r:id="rId9"/>
    <p:sldId id="258" r:id="rId10"/>
    <p:sldId id="259" r:id="rId11"/>
    <p:sldId id="265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33" autoAdjust="0"/>
  </p:normalViewPr>
  <p:slideViewPr>
    <p:cSldViewPr>
      <p:cViewPr>
        <p:scale>
          <a:sx n="100" d="100"/>
          <a:sy n="100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EB664-5DCE-4C55-90E2-E5A0709B29BB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3116-D648-4DE1-858F-661A3FCFBC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84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254F9-159A-4A56-9323-F443945AFC70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B1071-E1DC-4C46-A829-53A284949B8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5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983CA-8664-4A53-A4B8-038973299E96}" type="datetimeFigureOut">
              <a:rPr lang="cs-CZ" smtClean="0"/>
              <a:pPr/>
              <a:t>25.1.2016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03B1B-1A82-431C-9ED0-B77F44EC4AA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154" y="0"/>
            <a:ext cx="7758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056783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Stručný rozpočet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 smtClean="0"/>
          </a:p>
          <a:p>
            <a:r>
              <a:rPr lang="cs-CZ" b="1" dirty="0" smtClean="0"/>
              <a:t>HSV- Práce a dodávky                       113495.-</a:t>
            </a:r>
          </a:p>
          <a:p>
            <a:r>
              <a:rPr lang="cs-CZ" dirty="0"/>
              <a:t> </a:t>
            </a:r>
            <a:r>
              <a:rPr lang="cs-CZ" dirty="0" smtClean="0"/>
              <a:t>         Zemní práce                                12891.-</a:t>
            </a:r>
          </a:p>
          <a:p>
            <a:r>
              <a:rPr lang="cs-CZ" dirty="0"/>
              <a:t> </a:t>
            </a:r>
            <a:r>
              <a:rPr lang="cs-CZ" dirty="0" smtClean="0"/>
              <a:t>         Komunikace                                50127</a:t>
            </a:r>
          </a:p>
          <a:p>
            <a:r>
              <a:rPr lang="cs-CZ" dirty="0"/>
              <a:t> </a:t>
            </a:r>
            <a:r>
              <a:rPr lang="cs-CZ" dirty="0" smtClean="0"/>
              <a:t>         Ostatní konstrukce a práce       15214.-</a:t>
            </a:r>
          </a:p>
          <a:p>
            <a:r>
              <a:rPr lang="cs-CZ" dirty="0"/>
              <a:t> </a:t>
            </a:r>
            <a:r>
              <a:rPr lang="cs-CZ" dirty="0" smtClean="0"/>
              <a:t>         Přesun hmot                               15264.-</a:t>
            </a:r>
          </a:p>
          <a:p>
            <a:r>
              <a:rPr lang="cs-CZ" b="1" dirty="0"/>
              <a:t> </a:t>
            </a:r>
            <a:r>
              <a:rPr lang="cs-CZ" b="1" dirty="0" smtClean="0"/>
              <a:t>PSV- Práce a dodávky                        83003.-</a:t>
            </a:r>
          </a:p>
          <a:p>
            <a:r>
              <a:rPr lang="cs-CZ" dirty="0"/>
              <a:t> </a:t>
            </a:r>
            <a:r>
              <a:rPr lang="cs-CZ" dirty="0" smtClean="0"/>
              <a:t>         Konstrukce zámečnické             56431.-</a:t>
            </a:r>
          </a:p>
          <a:p>
            <a:r>
              <a:rPr lang="cs-CZ" dirty="0" smtClean="0"/>
              <a:t>          Dokončovací práce                     26573.-</a:t>
            </a:r>
          </a:p>
          <a:p>
            <a:r>
              <a:rPr lang="cs-CZ" b="1" dirty="0" smtClean="0"/>
              <a:t>VRN- Vedlejší náklady                         18 500.-</a:t>
            </a:r>
          </a:p>
          <a:p>
            <a:r>
              <a:rPr lang="cs-CZ" dirty="0" smtClean="0"/>
              <a:t>___________________________________</a:t>
            </a:r>
          </a:p>
          <a:p>
            <a:r>
              <a:rPr lang="cs-CZ" b="1" u="sng" dirty="0"/>
              <a:t> </a:t>
            </a:r>
            <a:r>
              <a:rPr lang="cs-CZ" b="1" u="sng" dirty="0" smtClean="0"/>
              <a:t>          Celkem                                      214997.- Kč    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 smtClean="0"/>
              <a:t>Současný stav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523" y="1600200"/>
            <a:ext cx="407895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83" y="-2332220"/>
            <a:ext cx="7669433" cy="115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92088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992887" cy="5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620688"/>
            <a:ext cx="6048672" cy="55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Návrh na úpravu prostoru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858" y="1600200"/>
            <a:ext cx="7170283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208912" cy="528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426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63</Words>
  <Application>Microsoft Office PowerPoint</Application>
  <PresentationFormat>Předvádění na obrazovce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Calibri</vt:lpstr>
      <vt:lpstr>Motiv sady Office</vt:lpstr>
      <vt:lpstr>Prezentace aplikace PowerPoint</vt:lpstr>
      <vt:lpstr>Současný stav </vt:lpstr>
      <vt:lpstr>Prezentace aplikace PowerPoint</vt:lpstr>
      <vt:lpstr>Prezentace aplikace PowerPoint</vt:lpstr>
      <vt:lpstr>Prezentace aplikace PowerPoint</vt:lpstr>
      <vt:lpstr>Prezentace aplikace PowerPoint</vt:lpstr>
      <vt:lpstr>Návrh na úpravu prostoru</vt:lpstr>
      <vt:lpstr>Prezentace aplikace PowerPoint</vt:lpstr>
      <vt:lpstr>Prezentace aplikace PowerPoint</vt:lpstr>
      <vt:lpstr>Prezentace aplikace PowerPoint</vt:lpstr>
      <vt:lpstr>Stručný rozpočet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Návrh – pohled 1</dc:title>
  <dc:creator>user</dc:creator>
  <cp:lastModifiedBy>Vávrová Kateřina DiS. (ÚMČ Praha 10)</cp:lastModifiedBy>
  <cp:revision>9</cp:revision>
  <dcterms:created xsi:type="dcterms:W3CDTF">2016-01-10T15:09:23Z</dcterms:created>
  <dcterms:modified xsi:type="dcterms:W3CDTF">2016-01-25T09:22:32Z</dcterms:modified>
</cp:coreProperties>
</file>