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19F8-DE3B-4C80-BF84-3D0FD13F6B80}" type="datetimeFigureOut">
              <a:rPr lang="cs-CZ" smtClean="0"/>
              <a:pPr/>
              <a:t>13.1.2016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742E-545E-4747-98E0-2ECC8B3C38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4603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19F8-DE3B-4C80-BF84-3D0FD13F6B80}" type="datetimeFigureOut">
              <a:rPr lang="cs-CZ" smtClean="0"/>
              <a:pPr/>
              <a:t>13.1.2016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742E-545E-4747-98E0-2ECC8B3C38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81390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19F8-DE3B-4C80-BF84-3D0FD13F6B80}" type="datetimeFigureOut">
              <a:rPr lang="cs-CZ" smtClean="0"/>
              <a:pPr/>
              <a:t>13.1.2016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742E-545E-4747-98E0-2ECC8B3C38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18999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19F8-DE3B-4C80-BF84-3D0FD13F6B80}" type="datetimeFigureOut">
              <a:rPr lang="cs-CZ" smtClean="0"/>
              <a:pPr/>
              <a:t>13.1.2016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742E-545E-4747-98E0-2ECC8B3C38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6805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19F8-DE3B-4C80-BF84-3D0FD13F6B80}" type="datetimeFigureOut">
              <a:rPr lang="cs-CZ" smtClean="0"/>
              <a:pPr/>
              <a:t>13.1.2016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742E-545E-4747-98E0-2ECC8B3C38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2157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19F8-DE3B-4C80-BF84-3D0FD13F6B80}" type="datetimeFigureOut">
              <a:rPr lang="cs-CZ" smtClean="0"/>
              <a:pPr/>
              <a:t>13.1.2016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742E-545E-4747-98E0-2ECC8B3C38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8025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19F8-DE3B-4C80-BF84-3D0FD13F6B80}" type="datetimeFigureOut">
              <a:rPr lang="cs-CZ" smtClean="0"/>
              <a:pPr/>
              <a:t>13.1.2016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742E-545E-4747-98E0-2ECC8B3C38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93040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19F8-DE3B-4C80-BF84-3D0FD13F6B80}" type="datetimeFigureOut">
              <a:rPr lang="cs-CZ" smtClean="0"/>
              <a:pPr/>
              <a:t>13.1.2016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742E-545E-4747-98E0-2ECC8B3C38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506931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19F8-DE3B-4C80-BF84-3D0FD13F6B80}" type="datetimeFigureOut">
              <a:rPr lang="cs-CZ" smtClean="0"/>
              <a:pPr/>
              <a:t>13.1.2016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742E-545E-4747-98E0-2ECC8B3C38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0554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19F8-DE3B-4C80-BF84-3D0FD13F6B80}" type="datetimeFigureOut">
              <a:rPr lang="cs-CZ" smtClean="0"/>
              <a:pPr/>
              <a:t>13.1.2016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742E-545E-4747-98E0-2ECC8B3C38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28979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19F8-DE3B-4C80-BF84-3D0FD13F6B80}" type="datetimeFigureOut">
              <a:rPr lang="cs-CZ" smtClean="0"/>
              <a:pPr/>
              <a:t>13.1.2016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742E-545E-4747-98E0-2ECC8B3C38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34245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419F8-DE3B-4C80-BF84-3D0FD13F6B80}" type="datetimeFigureOut">
              <a:rPr lang="cs-CZ" smtClean="0"/>
              <a:pPr/>
              <a:t>13.1.2016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3742E-545E-4747-98E0-2ECC8B3C38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99034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892" y="0"/>
            <a:ext cx="1051151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573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.toulec.GJS\Desktop\moje stopa\zahr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575981" y="-1278870"/>
            <a:ext cx="6857999" cy="9415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.toulec.GJS\Desktop\moje stopa\soucasny stav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382" y="1"/>
            <a:ext cx="1220874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.toulec.GJS\Desktop\moje stopa\soucasny stav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242" y="432809"/>
            <a:ext cx="11438252" cy="6425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.toulec.GJS\Desktop\moje stopa\soucasny stav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825" y="552893"/>
            <a:ext cx="11224476" cy="63051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.toulec.GJS\Desktop\moje stopa\soucasny stav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935" y="580787"/>
            <a:ext cx="11174818" cy="6277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.toulec.GJS\Desktop\moje stopa\pergo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5170" y="182748"/>
            <a:ext cx="9271184" cy="6675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.toulec.GJS\Desktop\moje stopa\detsky sru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582" y="275369"/>
            <a:ext cx="9037674" cy="6582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Office PowerPoint</Application>
  <PresentationFormat>Vlastní</PresentationFormat>
  <Paragraphs>0</Paragraphs>
  <Slides>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</vt:vector>
  </TitlesOfParts>
  <Company>Městská část Praha 10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Vávrová Kateřina DiS. (ÚMČ Praha 10)</dc:creator>
  <cp:lastModifiedBy>m.toulec</cp:lastModifiedBy>
  <cp:revision>9</cp:revision>
  <dcterms:created xsi:type="dcterms:W3CDTF">2016-01-07T15:35:17Z</dcterms:created>
  <dcterms:modified xsi:type="dcterms:W3CDTF">2016-01-13T21:35:30Z</dcterms:modified>
</cp:coreProperties>
</file>