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57" r:id="rId4"/>
    <p:sldId id="258" r:id="rId5"/>
    <p:sldId id="260" r:id="rId6"/>
    <p:sldId id="263" r:id="rId7"/>
    <p:sldId id="264" r:id="rId8"/>
    <p:sldId id="259" r:id="rId9"/>
    <p:sldId id="265" r:id="rId10"/>
    <p:sldId id="266" r:id="rId11"/>
    <p:sldId id="267" r:id="rId12"/>
    <p:sldId id="268" r:id="rId13"/>
  </p:sldIdLst>
  <p:sldSz cx="9906000" cy="6858000" type="A4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56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19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11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39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55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27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305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7"/>
            <a:ext cx="8543925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4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6"/>
            <a:ext cx="4190702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4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33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37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48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27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58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AD079-F29A-43C0-ABFA-445A6BFBA22A}" type="datetimeFigureOut">
              <a:rPr lang="cs-CZ" smtClean="0"/>
              <a:t>25.1.2016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70695-EB38-4551-A7C8-999E2559F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99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em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je-stopa.cz/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emf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719"/>
            <a:ext cx="9906000" cy="552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74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3052" y="845187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PROJEKT č. </a:t>
            </a:r>
            <a: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b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MOJE STOPA - PARTICIPATIVNÍ ROZPOČET </a:t>
            </a:r>
            <a:r>
              <a:rPr lang="cs-CZ" sz="1000" b="1" dirty="0">
                <a:latin typeface="Calibri" panose="020F0502020204030204" pitchFamily="34" charset="0"/>
              </a:rPr>
              <a:t/>
            </a:r>
            <a:br>
              <a:rPr lang="cs-CZ" sz="1000" b="1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Název návrhu: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Revitalizace kruhového objezdu v ústí ulic Mikanova, Kamelova, </a:t>
            </a:r>
            <a:r>
              <a:rPr lang="cs-CZ" sz="1100" b="1" dirty="0" err="1">
                <a:latin typeface="Calibri" panose="020F0502020204030204" pitchFamily="34" charset="0"/>
              </a:rPr>
              <a:t>Mattioliho</a:t>
            </a:r>
            <a:r>
              <a:rPr lang="cs-CZ" sz="1100" b="1" dirty="0">
                <a:latin typeface="Calibri" panose="020F0502020204030204" pitchFamily="34" charset="0"/>
              </a:rPr>
              <a:t>         v Praze 10 versus Pohádková zahrádka s dřevěnými barevnými plastikami na pružinách a LED osvětlením v Zahradním Městě </a:t>
            </a:r>
            <a:r>
              <a:rPr lang="cs-CZ" sz="1100" dirty="0">
                <a:latin typeface="Calibri" panose="020F0502020204030204" pitchFamily="34" charset="0"/>
              </a:rPr>
              <a:t/>
            </a:r>
            <a:br>
              <a:rPr lang="cs-CZ" sz="1100" dirty="0">
                <a:latin typeface="Calibri" panose="020F0502020204030204" pitchFamily="34" charset="0"/>
              </a:rPr>
            </a:br>
            <a:r>
              <a:rPr lang="cs-CZ" sz="1100" dirty="0" smtClean="0">
                <a:latin typeface="Calibri" panose="020F0502020204030204" pitchFamily="34" charset="0"/>
              </a:rPr>
              <a:t/>
            </a:r>
            <a:br>
              <a:rPr lang="cs-CZ" sz="11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Navrhovatel: </a:t>
            </a: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Jiřina Průchová, ak. mal.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/>
            </a:r>
            <a:br>
              <a:rPr lang="cs-CZ" sz="10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Lokalita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Zahradní město - Záběhlice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b="1" dirty="0">
                <a:latin typeface="Calibri" panose="020F0502020204030204" pitchFamily="34" charset="0"/>
              </a:rPr>
              <a:t>Popis:</a:t>
            </a: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Návrh řešení revitalizace prostranství kruhového objezdu v ústí ulic Kamelova, </a:t>
            </a:r>
            <a:r>
              <a:rPr lang="cs-CZ" sz="1000" dirty="0" err="1">
                <a:latin typeface="Calibri" panose="020F0502020204030204" pitchFamily="34" charset="0"/>
              </a:rPr>
              <a:t>Mattioliho</a:t>
            </a:r>
            <a:r>
              <a:rPr lang="cs-CZ" sz="1000" dirty="0">
                <a:latin typeface="Calibri" panose="020F0502020204030204" pitchFamily="34" charset="0"/>
              </a:rPr>
              <a:t> a Mikanova spočívá ve vybudování esteticky přínosné hravé dominanty například pohádkové zahrádky plné fantazijních květin, broučků, motýlů, ptáčků a dalších živočichů např. žížal, šneků, žabiček aj., v zeleném travnatém porostu sestávající z dřevěných vyřezávaných, barevných plastik uprostřed kruhového objezdu. Hravost této dominanty může podtrhnout například i využití netradičních materiálů jako jsou pružiny, na kterých by byly dřevěné vyřezávané skulptury upevněny. Při větru by se tyto skulptury pohybovaly. Báječný svět pohádek by ožil i při využití LED osvětlení, které by vhodnou formou osvětlovalo život tohoto kruhového objezdu, například letícího ptáčka, veverku s oříškem, motýla sedícího na květině, anebo by rozsvítilo lucerničky broučků a světlušek</a:t>
            </a:r>
            <a:r>
              <a:rPr lang="cs-CZ" sz="1000" dirty="0"/>
              <a:t>.  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1330045" y="4797642"/>
            <a:ext cx="3865102" cy="1654926"/>
            <a:chOff x="525780" y="3032092"/>
            <a:chExt cx="5570220" cy="4290727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" t="34501" r="31231" b="19707"/>
            <a:stretch/>
          </p:blipFill>
          <p:spPr>
            <a:xfrm>
              <a:off x="525780" y="3032092"/>
              <a:ext cx="5570220" cy="42907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3"/>
            <a:srcRect l="21557" t="15363" r="27308" b="19222"/>
            <a:stretch/>
          </p:blipFill>
          <p:spPr>
            <a:xfrm rot="5400000">
              <a:off x="2472689" y="3630933"/>
              <a:ext cx="1257301" cy="3611879"/>
            </a:xfrm>
            <a:prstGeom prst="rect">
              <a:avLst/>
            </a:prstGeom>
          </p:spPr>
        </p:pic>
      </p:grp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1330045" y="3126113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471921" y="3829929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távající stav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63215" y="5369414"/>
            <a:ext cx="137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Návrh řešení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5617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9720" y="430026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PROJEKT č. </a:t>
            </a:r>
            <a: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b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MOJE STOPA - PARTICIPATIVNÍ ROZPOČET </a:t>
            </a:r>
            <a:r>
              <a:rPr lang="cs-CZ" sz="1000" b="1" dirty="0">
                <a:latin typeface="Calibri" panose="020F0502020204030204" pitchFamily="34" charset="0"/>
              </a:rPr>
              <a:t/>
            </a:r>
            <a:br>
              <a:rPr lang="cs-CZ" sz="1000" b="1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Název návrhu: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Revitalizace kruhového objezdu v ústí ulic Mikanova, Kamelova, </a:t>
            </a:r>
            <a:r>
              <a:rPr lang="cs-CZ" sz="1100" b="1" dirty="0" err="1">
                <a:latin typeface="Calibri" panose="020F0502020204030204" pitchFamily="34" charset="0"/>
              </a:rPr>
              <a:t>Mattioliho</a:t>
            </a:r>
            <a:r>
              <a:rPr lang="cs-CZ" sz="1100" b="1" dirty="0">
                <a:latin typeface="Calibri" panose="020F0502020204030204" pitchFamily="34" charset="0"/>
              </a:rPr>
              <a:t>         v Praze 10 versus Pohádková zahrádka s dřevěnými barevnými plastikami na pružinách a LED osvětlením v Zahradním Městě </a:t>
            </a:r>
            <a:r>
              <a:rPr lang="cs-CZ" sz="1100" dirty="0">
                <a:latin typeface="Calibri" panose="020F0502020204030204" pitchFamily="34" charset="0"/>
              </a:rPr>
              <a:t/>
            </a:r>
            <a:br>
              <a:rPr lang="cs-CZ" sz="1100" dirty="0">
                <a:latin typeface="Calibri" panose="020F0502020204030204" pitchFamily="34" charset="0"/>
              </a:rPr>
            </a:br>
            <a:r>
              <a:rPr lang="cs-CZ" sz="1100" dirty="0" smtClean="0">
                <a:latin typeface="Calibri" panose="020F0502020204030204" pitchFamily="34" charset="0"/>
              </a:rPr>
              <a:t/>
            </a:r>
            <a:br>
              <a:rPr lang="cs-CZ" sz="11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Navrhovatel: </a:t>
            </a: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Jiřina Průchová, ak. mal.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/>
            </a:r>
            <a:br>
              <a:rPr lang="cs-CZ" sz="10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Lokalita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Zahradní město - Záběhlice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endParaRPr lang="cs-CZ" sz="1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5105622" y="1739121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4961682" y="1323848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S</a:t>
            </a:r>
            <a:r>
              <a:rPr lang="cs-CZ" b="1" u="sng" dirty="0" smtClean="0"/>
              <a:t>távající stav</a:t>
            </a:r>
            <a:endParaRPr lang="cs-CZ" b="1" u="sng" dirty="0"/>
          </a:p>
        </p:txBody>
      </p:sp>
      <p:sp>
        <p:nvSpPr>
          <p:cNvPr id="4" name="TextovéPole 3"/>
          <p:cNvSpPr txBox="1"/>
          <p:nvPr/>
        </p:nvSpPr>
        <p:spPr>
          <a:xfrm>
            <a:off x="934654" y="3033337"/>
            <a:ext cx="150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/>
              <a:t>Návrhy řešení</a:t>
            </a:r>
            <a:endParaRPr lang="cs-CZ" b="1" u="sng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1096580" y="3412392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t="5398" r="14318" b="9683"/>
          <a:stretch/>
        </p:blipFill>
        <p:spPr>
          <a:xfrm rot="5400000">
            <a:off x="2716042" y="4392425"/>
            <a:ext cx="643595" cy="2597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1096580" y="5084735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5105622" y="3412392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5105622" y="5085663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7" t="6910" r="16695" b="9736"/>
          <a:stretch/>
        </p:blipFill>
        <p:spPr>
          <a:xfrm rot="5400000">
            <a:off x="6598237" y="4733272"/>
            <a:ext cx="564780" cy="26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/>
          <a:srcRect l="21557" t="15363" r="27308" b="19222"/>
          <a:stretch/>
        </p:blipFill>
        <p:spPr>
          <a:xfrm rot="5400000">
            <a:off x="2638758" y="2885574"/>
            <a:ext cx="351195" cy="3044541"/>
          </a:xfrm>
          <a:prstGeom prst="rect">
            <a:avLst/>
          </a:prstGeom>
        </p:spPr>
      </p:pic>
      <p:pic>
        <p:nvPicPr>
          <p:cNvPr id="21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4" t="40943" r="43172"/>
          <a:stretch/>
        </p:blipFill>
        <p:spPr>
          <a:xfrm rot="5400000">
            <a:off x="6672961" y="3329270"/>
            <a:ext cx="415337" cy="2081947"/>
          </a:xfrm>
          <a:prstGeom prst="rect">
            <a:avLst/>
          </a:prstGeom>
          <a:ln>
            <a:noFill/>
          </a:ln>
        </p:spPr>
      </p:pic>
      <p:pic>
        <p:nvPicPr>
          <p:cNvPr id="24" name="Zástupný symbol pro obsah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t="47141" r="48464" b="30712"/>
          <a:stretch/>
        </p:blipFill>
        <p:spPr>
          <a:xfrm rot="5400000">
            <a:off x="2358157" y="5093067"/>
            <a:ext cx="584879" cy="18232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615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659" y="388746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PROJEKT </a:t>
            </a: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č. </a:t>
            </a:r>
            <a: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b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MOJE STOPA - PARTICIPATIVNÍ ROZPOČET </a:t>
            </a:r>
            <a:r>
              <a:rPr lang="cs-CZ" sz="1000" b="1" dirty="0">
                <a:latin typeface="Calibri" panose="020F0502020204030204" pitchFamily="34" charset="0"/>
              </a:rPr>
              <a:t/>
            </a:r>
            <a:br>
              <a:rPr lang="cs-CZ" sz="1000" b="1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Název návrhu: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Revitalizace kruhového objezdu v ústí ulic Mikanova, Kamelova, </a:t>
            </a:r>
            <a:r>
              <a:rPr lang="cs-CZ" sz="1100" b="1" dirty="0" err="1" smtClean="0">
                <a:latin typeface="Calibri" panose="020F0502020204030204" pitchFamily="34" charset="0"/>
              </a:rPr>
              <a:t>Mattioliho</a:t>
            </a:r>
            <a:r>
              <a:rPr lang="cs-CZ" sz="1100" b="1" dirty="0" smtClean="0">
                <a:latin typeface="Calibri" panose="020F0502020204030204" pitchFamily="34" charset="0"/>
              </a:rPr>
              <a:t> </a:t>
            </a:r>
            <a:r>
              <a:rPr lang="cs-CZ" sz="1100" b="1" dirty="0">
                <a:latin typeface="Calibri" panose="020F0502020204030204" pitchFamily="34" charset="0"/>
              </a:rPr>
              <a:t>v Praze 10 versus Pohádková zahrádka s dřevěnými barevnými plastikami na pružinách a LED osvětlením v Zahradním Městě </a:t>
            </a:r>
            <a:r>
              <a:rPr lang="cs-CZ" sz="1100" dirty="0">
                <a:latin typeface="Calibri" panose="020F0502020204030204" pitchFamily="34" charset="0"/>
              </a:rPr>
              <a:t/>
            </a:r>
            <a:br>
              <a:rPr lang="cs-CZ" sz="1100" dirty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Navrhovatel: </a:t>
            </a: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Jiřina Průchová, ak. mal.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Lokalita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Zahradní město - Záběhlice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endParaRPr lang="cs-CZ" sz="1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5086509" y="1737439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5086509" y="1493923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S</a:t>
            </a:r>
            <a:r>
              <a:rPr lang="cs-CZ" b="1" u="sng" dirty="0" smtClean="0"/>
              <a:t>távající stav</a:t>
            </a:r>
            <a:endParaRPr lang="cs-CZ" b="1" u="sng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96581" y="3156700"/>
            <a:ext cx="150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/>
              <a:t>Návrhy řešení</a:t>
            </a:r>
            <a:endParaRPr lang="cs-CZ" b="1" u="sng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833658" y="3450482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t="5398" r="14318" b="9683"/>
          <a:stretch/>
        </p:blipFill>
        <p:spPr>
          <a:xfrm rot="5400000">
            <a:off x="2716042" y="4392425"/>
            <a:ext cx="643595" cy="2597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833658" y="5093739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5086509" y="3450482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7" r="31251" b="19357"/>
          <a:stretch/>
        </p:blipFill>
        <p:spPr>
          <a:xfrm>
            <a:off x="5086509" y="5093739"/>
            <a:ext cx="3865102" cy="1605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7" t="6910" r="16695" b="9736"/>
          <a:stretch/>
        </p:blipFill>
        <p:spPr>
          <a:xfrm rot="5400000">
            <a:off x="6598237" y="4733272"/>
            <a:ext cx="564780" cy="26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/>
          <a:srcRect l="21557" t="15363" r="27308" b="19222"/>
          <a:stretch/>
        </p:blipFill>
        <p:spPr>
          <a:xfrm rot="5400000">
            <a:off x="2358634" y="2979450"/>
            <a:ext cx="351195" cy="3044541"/>
          </a:xfrm>
          <a:prstGeom prst="rect">
            <a:avLst/>
          </a:prstGeom>
        </p:spPr>
      </p:pic>
      <p:pic>
        <p:nvPicPr>
          <p:cNvPr id="21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4" t="40943" r="43172"/>
          <a:stretch/>
        </p:blipFill>
        <p:spPr>
          <a:xfrm rot="5400000">
            <a:off x="6543750" y="3407585"/>
            <a:ext cx="415337" cy="2081947"/>
          </a:xfrm>
          <a:prstGeom prst="rect">
            <a:avLst/>
          </a:prstGeom>
          <a:ln>
            <a:noFill/>
          </a:ln>
        </p:spPr>
      </p:pic>
      <p:pic>
        <p:nvPicPr>
          <p:cNvPr id="24" name="Zástupný symbol pro obsah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t="47141" r="48464" b="30712"/>
          <a:stretch/>
        </p:blipFill>
        <p:spPr>
          <a:xfrm rot="5400000">
            <a:off x="2120470" y="5084606"/>
            <a:ext cx="584879" cy="1823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4794321" y="296280"/>
            <a:ext cx="3048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u="sng" dirty="0" smtClean="0">
                <a:solidFill>
                  <a:srgbClr val="FF0000"/>
                </a:solidFill>
              </a:rPr>
              <a:t>ROZHODNĚTE!</a:t>
            </a:r>
            <a:r>
              <a:rPr lang="cs-CZ" b="1" u="sng" dirty="0" smtClean="0"/>
              <a:t> </a:t>
            </a:r>
            <a:endParaRPr lang="cs-CZ" b="1" u="sng" dirty="0"/>
          </a:p>
        </p:txBody>
      </p:sp>
      <p:sp>
        <p:nvSpPr>
          <p:cNvPr id="7" name="Obdélník 6"/>
          <p:cNvSpPr/>
          <p:nvPr/>
        </p:nvSpPr>
        <p:spPr>
          <a:xfrm>
            <a:off x="782388" y="1885735"/>
            <a:ext cx="277749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cs-CZ" sz="3600" b="1" u="sng" dirty="0" smtClean="0">
                <a:solidFill>
                  <a:srgbClr val="FF0000"/>
                </a:solidFill>
              </a:rPr>
              <a:t>HLASUJTE na:</a:t>
            </a:r>
          </a:p>
          <a:p>
            <a:r>
              <a:rPr lang="cs-CZ" sz="2400" b="1" u="sng" dirty="0" smtClean="0">
                <a:solidFill>
                  <a:srgbClr val="FF0000"/>
                </a:solidFill>
                <a:hlinkClick r:id="rId8"/>
              </a:rPr>
              <a:t>www.moje-stopa.cz</a:t>
            </a:r>
            <a:endParaRPr lang="cs-CZ" sz="2400" b="1" u="sng" dirty="0" smtClean="0">
              <a:solidFill>
                <a:srgbClr val="FF0000"/>
              </a:solidFill>
            </a:endParaRPr>
          </a:p>
          <a:p>
            <a:r>
              <a:rPr lang="cs-CZ" sz="3600" b="1" u="sng" dirty="0" smtClean="0">
                <a:solidFill>
                  <a:srgbClr val="FF0000"/>
                </a:solidFill>
              </a:rPr>
              <a:t>projekt č. 14</a:t>
            </a:r>
            <a:endParaRPr lang="cs-CZ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5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3589" y="309252"/>
            <a:ext cx="881707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100" b="1" dirty="0" smtClean="0"/>
          </a:p>
          <a:p>
            <a:r>
              <a:rPr lang="cs-CZ" sz="2000" b="1" u="sng" dirty="0" smtClean="0">
                <a:solidFill>
                  <a:srgbClr val="FF0000"/>
                </a:solidFill>
              </a:rPr>
              <a:t>PROJEKT č. </a:t>
            </a:r>
            <a:r>
              <a:rPr lang="cs-CZ" sz="4000" b="1" u="sng" dirty="0" smtClean="0">
                <a:solidFill>
                  <a:srgbClr val="FF0000"/>
                </a:solidFill>
              </a:rPr>
              <a:t>14</a:t>
            </a:r>
            <a:endParaRPr lang="cs-CZ" sz="4000" u="sng" dirty="0" smtClean="0">
              <a:solidFill>
                <a:srgbClr val="FF0000"/>
              </a:solidFill>
            </a:endParaRPr>
          </a:p>
          <a:p>
            <a:r>
              <a:rPr lang="cs-CZ" sz="1100" b="1" dirty="0" smtClean="0"/>
              <a:t>MOJE </a:t>
            </a:r>
            <a:r>
              <a:rPr lang="cs-CZ" sz="1100" b="1" dirty="0"/>
              <a:t>STOPA - PARTICIPATIVNÍ </a:t>
            </a:r>
            <a:r>
              <a:rPr lang="cs-CZ" sz="1100" b="1" dirty="0" smtClean="0"/>
              <a:t>ROZPOČET </a:t>
            </a:r>
          </a:p>
          <a:p>
            <a:endParaRPr lang="cs-CZ" sz="1100" dirty="0" smtClean="0"/>
          </a:p>
          <a:p>
            <a:r>
              <a:rPr lang="cs-CZ" sz="1100" dirty="0" smtClean="0"/>
              <a:t>Název </a:t>
            </a:r>
            <a:r>
              <a:rPr lang="cs-CZ" sz="1100" dirty="0"/>
              <a:t>návrhu: </a:t>
            </a:r>
          </a:p>
          <a:p>
            <a:r>
              <a:rPr lang="cs-CZ" sz="1400" b="1" dirty="0"/>
              <a:t>Revitalizace kruhového objezdu v ústí ulic Mikanova, Kamelova, </a:t>
            </a:r>
            <a:r>
              <a:rPr lang="cs-CZ" sz="1400" b="1" dirty="0" err="1"/>
              <a:t>Mattioliho</a:t>
            </a:r>
            <a:r>
              <a:rPr lang="cs-CZ" sz="1400" b="1" dirty="0"/>
              <a:t> </a:t>
            </a:r>
            <a:r>
              <a:rPr lang="cs-CZ" sz="1400" b="1" dirty="0" smtClean="0"/>
              <a:t>        v </a:t>
            </a:r>
            <a:r>
              <a:rPr lang="cs-CZ" sz="1400" b="1" dirty="0"/>
              <a:t>Praze 10 versus Pohádková zahrádka s dřevěnými barevnými plastikami na pružinách a LED osvětlením v Zahradním Městě </a:t>
            </a:r>
            <a:endParaRPr lang="cs-CZ" sz="1400" dirty="0"/>
          </a:p>
          <a:p>
            <a:endParaRPr lang="cs-CZ" sz="1100" dirty="0" smtClean="0"/>
          </a:p>
          <a:p>
            <a:r>
              <a:rPr lang="cs-CZ" sz="1100" dirty="0" smtClean="0"/>
              <a:t>Navrhovatel: </a:t>
            </a:r>
          </a:p>
          <a:p>
            <a:r>
              <a:rPr lang="cs-CZ" sz="1100" dirty="0" smtClean="0"/>
              <a:t>Jiřina Průchová, ak. mal.</a:t>
            </a:r>
          </a:p>
          <a:p>
            <a:endParaRPr lang="cs-CZ" sz="1100" dirty="0" smtClean="0"/>
          </a:p>
          <a:p>
            <a:r>
              <a:rPr lang="cs-CZ" sz="1100" dirty="0" smtClean="0"/>
              <a:t>Lokalita: </a:t>
            </a:r>
          </a:p>
          <a:p>
            <a:r>
              <a:rPr lang="cs-CZ" sz="1100" dirty="0" smtClean="0"/>
              <a:t>Zahradní město - Záběhlice</a:t>
            </a:r>
          </a:p>
          <a:p>
            <a:endParaRPr lang="cs-CZ" sz="1100" dirty="0"/>
          </a:p>
          <a:p>
            <a:r>
              <a:rPr lang="cs-CZ" sz="1100" dirty="0" smtClean="0"/>
              <a:t>Stávající stav:</a:t>
            </a:r>
          </a:p>
          <a:p>
            <a:r>
              <a:rPr lang="cs-CZ" sz="1100" dirty="0" smtClean="0"/>
              <a:t>Kruhový objezd se nachází v ústí ulic Kamelova, Mikanova a </a:t>
            </a:r>
            <a:r>
              <a:rPr lang="cs-CZ" sz="1100" dirty="0" err="1" smtClean="0"/>
              <a:t>Mattioliho</a:t>
            </a:r>
            <a:r>
              <a:rPr lang="cs-CZ" sz="1100" dirty="0" smtClean="0"/>
              <a:t> ul. v Praze 10, na Zahradním městě v Záběhlicích v Praze 10. Výbor SVJ domu E v minulosti přijal opakované návrhy z řad svých členů týkající se osázení kruhového objezdu stromy, anebo vhodným architektonickým prvkem. Ve snaze řešit zájem občanů zatraktivnit danou lokalitu kruhového objezdu projekt MOJE STOPA - participativní rozpočet umožňuje v rámci revitalizace tento problém řešit. </a:t>
            </a:r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 smtClean="0"/>
          </a:p>
          <a:p>
            <a:endParaRPr lang="cs-CZ" sz="1100" dirty="0" smtClean="0"/>
          </a:p>
          <a:p>
            <a:r>
              <a:rPr lang="cs-CZ" sz="1100" dirty="0" smtClean="0"/>
              <a:t>        Obr. č. 1 - Stávající stav prostranství k revitalizaci - centrální místo určené k revitalizaci </a:t>
            </a:r>
          </a:p>
          <a:p>
            <a:r>
              <a:rPr lang="cs-CZ" sz="1100" dirty="0" smtClean="0"/>
              <a:t>                   </a:t>
            </a:r>
          </a:p>
          <a:p>
            <a:endParaRPr lang="cs-CZ" sz="11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25" y="3933661"/>
            <a:ext cx="7814733" cy="2809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15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4"/>
          <a:stretch/>
        </p:blipFill>
        <p:spPr>
          <a:xfrm rot="5400000">
            <a:off x="2861308" y="370225"/>
            <a:ext cx="4183379" cy="8232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836506" y="151710"/>
            <a:ext cx="823298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>
                <a:solidFill>
                  <a:srgbClr val="FF0000"/>
                </a:solidFill>
              </a:rPr>
              <a:t>PROJEKT č. </a:t>
            </a:r>
            <a:r>
              <a:rPr lang="cs-CZ" sz="4000" b="1" u="sng" dirty="0" smtClean="0">
                <a:solidFill>
                  <a:srgbClr val="FF0000"/>
                </a:solidFill>
              </a:rPr>
              <a:t>14</a:t>
            </a:r>
            <a:endParaRPr lang="cs-CZ" sz="4000" u="sng" dirty="0" smtClean="0">
              <a:solidFill>
                <a:srgbClr val="FF0000"/>
              </a:solidFill>
            </a:endParaRPr>
          </a:p>
          <a:p>
            <a:r>
              <a:rPr lang="cs-CZ" sz="1400" dirty="0" smtClean="0"/>
              <a:t>MOJE STOPA - PARTICIPATIVNÍ ROZPOČET </a:t>
            </a:r>
          </a:p>
          <a:p>
            <a:endParaRPr lang="cs-CZ" sz="1000" dirty="0" smtClean="0"/>
          </a:p>
          <a:p>
            <a:r>
              <a:rPr lang="cs-CZ" sz="1000" dirty="0" smtClean="0"/>
              <a:t>Název návrhu: </a:t>
            </a:r>
          </a:p>
          <a:p>
            <a:r>
              <a:rPr lang="cs-CZ" sz="1000" dirty="0" smtClean="0"/>
              <a:t>Revitalizace kruhového objezdu v ústí ulic Mikanova, Kamelova, </a:t>
            </a:r>
            <a:r>
              <a:rPr lang="cs-CZ" sz="1000" dirty="0" err="1" smtClean="0"/>
              <a:t>Mattioliho</a:t>
            </a:r>
            <a:r>
              <a:rPr lang="cs-CZ" sz="1000" dirty="0" smtClean="0"/>
              <a:t>         v Praze 10 versus Pohádková zahrádka s dřevěnými barevnými plastikami na pružinách a LED osvětlením v Zahradním Městě </a:t>
            </a:r>
          </a:p>
          <a:p>
            <a:endParaRPr lang="cs-CZ" sz="1000" dirty="0" smtClean="0"/>
          </a:p>
          <a:p>
            <a:r>
              <a:rPr lang="cs-CZ" sz="1000" dirty="0" smtClean="0"/>
              <a:t>Navrhovatel: </a:t>
            </a:r>
          </a:p>
          <a:p>
            <a:r>
              <a:rPr lang="cs-CZ" sz="1000" dirty="0" smtClean="0"/>
              <a:t>Jiřina Průchová, ak. mal.</a:t>
            </a:r>
          </a:p>
          <a:p>
            <a:endParaRPr lang="cs-CZ" sz="1000" dirty="0" smtClean="0"/>
          </a:p>
          <a:p>
            <a:r>
              <a:rPr lang="cs-CZ" sz="1000" dirty="0" smtClean="0"/>
              <a:t>Lokalita: </a:t>
            </a:r>
          </a:p>
          <a:p>
            <a:r>
              <a:rPr lang="cs-CZ" sz="1000" dirty="0" smtClean="0"/>
              <a:t>Zahradní město - Záběhlice</a:t>
            </a:r>
          </a:p>
          <a:p>
            <a:endParaRPr lang="cs-CZ" sz="1000" dirty="0" smtClean="0"/>
          </a:p>
          <a:p>
            <a:r>
              <a:rPr lang="cs-CZ" sz="1000" b="1" dirty="0" smtClean="0"/>
              <a:t>Inspirace č. 1</a:t>
            </a:r>
          </a:p>
          <a:p>
            <a:r>
              <a:rPr lang="cs-CZ" sz="1000" b="1" dirty="0" smtClean="0"/>
              <a:t>Město Mimoň, sousoší čápů v kruhovém objezdu, autor sochař Jan Švadlenka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518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24386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200" u="sng" dirty="0" smtClean="0">
                <a:solidFill>
                  <a:srgbClr val="FF0000"/>
                </a:solidFill>
              </a:rPr>
              <a:t/>
            </a:r>
            <a:br>
              <a:rPr lang="cs-CZ" sz="2200" u="sng" dirty="0" smtClean="0">
                <a:solidFill>
                  <a:srgbClr val="FF0000"/>
                </a:solidFill>
              </a:rPr>
            </a:br>
            <a:r>
              <a:rPr lang="cs-CZ" sz="2200" u="sng" dirty="0">
                <a:solidFill>
                  <a:srgbClr val="FF0000"/>
                </a:solidFill>
              </a:rPr>
              <a:t/>
            </a:r>
            <a:br>
              <a:rPr lang="cs-CZ" sz="2200" u="sng" dirty="0">
                <a:solidFill>
                  <a:srgbClr val="FF0000"/>
                </a:solidFill>
              </a:rPr>
            </a:br>
            <a:r>
              <a:rPr lang="cs-CZ" sz="2200" u="sng" dirty="0" smtClean="0">
                <a:solidFill>
                  <a:srgbClr val="FF0000"/>
                </a:solidFill>
              </a:rPr>
              <a:t/>
            </a:r>
            <a:br>
              <a:rPr lang="cs-CZ" sz="2200" u="sng" dirty="0" smtClean="0">
                <a:solidFill>
                  <a:srgbClr val="FF0000"/>
                </a:solidFill>
              </a:rPr>
            </a:br>
            <a:r>
              <a:rPr lang="cs-CZ" sz="2200" b="1" u="sng" dirty="0" smtClean="0">
                <a:solidFill>
                  <a:srgbClr val="FF0000"/>
                </a:solidFill>
                <a:latin typeface="+mn-lt"/>
              </a:rPr>
              <a:t>PROJEKT </a:t>
            </a:r>
            <a:r>
              <a:rPr lang="cs-CZ" sz="2200" b="1" u="sng" dirty="0">
                <a:solidFill>
                  <a:srgbClr val="FF0000"/>
                </a:solidFill>
                <a:latin typeface="+mn-lt"/>
              </a:rPr>
              <a:t>č. </a:t>
            </a:r>
            <a:r>
              <a:rPr lang="cs-CZ" sz="4400" b="1" u="sng" dirty="0">
                <a:solidFill>
                  <a:srgbClr val="FF0000"/>
                </a:solidFill>
                <a:latin typeface="+mn-lt"/>
              </a:rPr>
              <a:t>14</a:t>
            </a:r>
            <a:r>
              <a:rPr lang="cs-CZ" sz="2200" u="sng" dirty="0">
                <a:solidFill>
                  <a:srgbClr val="FF0000"/>
                </a:solidFill>
              </a:rPr>
              <a:t/>
            </a:r>
            <a:br>
              <a:rPr lang="cs-CZ" sz="2200" u="sng" dirty="0">
                <a:solidFill>
                  <a:srgbClr val="FF0000"/>
                </a:solidFill>
              </a:rPr>
            </a:br>
            <a:r>
              <a:rPr lang="cs-CZ" sz="1100" b="1" dirty="0"/>
              <a:t>MOJE STOPA - PARTICIPATIVNÍ ROZPOČET </a:t>
            </a:r>
            <a:br>
              <a:rPr lang="cs-CZ" sz="1100" b="1" dirty="0"/>
            </a:br>
            <a:r>
              <a:rPr lang="cs-CZ" sz="1100" dirty="0"/>
              <a:t/>
            </a:r>
            <a:br>
              <a:rPr lang="cs-CZ" sz="1100" dirty="0"/>
            </a:br>
            <a:r>
              <a:rPr lang="cs-CZ" sz="1100" dirty="0"/>
              <a:t>Název návrhu: </a:t>
            </a:r>
            <a:br>
              <a:rPr lang="cs-CZ" sz="1100" dirty="0"/>
            </a:br>
            <a:r>
              <a:rPr lang="cs-CZ" sz="1100" dirty="0"/>
              <a:t>Revitalizace kruhového objezdu v ústí ulic Mikanova, Kamelova, </a:t>
            </a:r>
            <a:r>
              <a:rPr lang="cs-CZ" sz="1100" dirty="0" err="1"/>
              <a:t>Mattioliho</a:t>
            </a:r>
            <a:r>
              <a:rPr lang="cs-CZ" sz="1100" dirty="0"/>
              <a:t> </a:t>
            </a:r>
            <a:r>
              <a:rPr lang="cs-CZ" sz="1100" dirty="0" smtClean="0"/>
              <a:t>v </a:t>
            </a:r>
            <a:r>
              <a:rPr lang="cs-CZ" sz="1100" dirty="0"/>
              <a:t>Praze 10 </a:t>
            </a:r>
            <a:r>
              <a:rPr lang="cs-CZ" sz="1100" dirty="0" smtClean="0"/>
              <a:t/>
            </a:r>
            <a:br>
              <a:rPr lang="cs-CZ" sz="1100" dirty="0" smtClean="0"/>
            </a:br>
            <a:r>
              <a:rPr lang="cs-CZ" sz="1100" dirty="0" smtClean="0"/>
              <a:t>versus </a:t>
            </a:r>
            <a:r>
              <a:rPr lang="cs-CZ" sz="1100" dirty="0"/>
              <a:t>Pohádková zahrádka s dřevěnými barevnými plastikami na pružinách a LED osvětlením v Zahradním Městě </a:t>
            </a:r>
            <a:br>
              <a:rPr lang="cs-CZ" sz="1100" dirty="0"/>
            </a:br>
            <a:r>
              <a:rPr lang="cs-CZ" sz="1100" dirty="0"/>
              <a:t/>
            </a:r>
            <a:br>
              <a:rPr lang="cs-CZ" sz="1100" dirty="0"/>
            </a:br>
            <a:r>
              <a:rPr lang="cs-CZ" sz="1100" dirty="0"/>
              <a:t>Navrhovatel: </a:t>
            </a:r>
            <a:br>
              <a:rPr lang="cs-CZ" sz="1100" dirty="0"/>
            </a:br>
            <a:r>
              <a:rPr lang="cs-CZ" sz="1100" dirty="0"/>
              <a:t>Jiřina Průchová, ak. </a:t>
            </a:r>
            <a:r>
              <a:rPr lang="cs-CZ" sz="1100" dirty="0" smtClean="0"/>
              <a:t>mal.</a:t>
            </a:r>
            <a:br>
              <a:rPr lang="cs-CZ" sz="1100" dirty="0" smtClean="0"/>
            </a:br>
            <a:r>
              <a:rPr lang="cs-CZ" sz="1100" dirty="0"/>
              <a:t/>
            </a:r>
            <a:br>
              <a:rPr lang="cs-CZ" sz="1100" dirty="0"/>
            </a:br>
            <a:r>
              <a:rPr lang="cs-CZ" sz="1100" dirty="0"/>
              <a:t>Lokalita: </a:t>
            </a:r>
            <a:br>
              <a:rPr lang="cs-CZ" sz="1100" dirty="0"/>
            </a:br>
            <a:r>
              <a:rPr lang="cs-CZ" sz="1100" dirty="0"/>
              <a:t>Zahradní město - Záběhlice</a:t>
            </a:r>
            <a:br>
              <a:rPr lang="cs-CZ" sz="1100" dirty="0"/>
            </a:br>
            <a:r>
              <a:rPr lang="cs-CZ" sz="1100" dirty="0"/>
              <a:t/>
            </a:r>
            <a:br>
              <a:rPr lang="cs-CZ" sz="1100" dirty="0"/>
            </a:br>
            <a:r>
              <a:rPr lang="cs-CZ" sz="1100" b="1" dirty="0"/>
              <a:t>Inspirace č. </a:t>
            </a:r>
            <a:r>
              <a:rPr lang="cs-CZ" sz="1100" b="1" dirty="0" smtClean="0"/>
              <a:t>1.1</a:t>
            </a:r>
            <a:r>
              <a:rPr lang="cs-CZ" sz="1100" b="1" dirty="0"/>
              <a:t/>
            </a:r>
            <a:br>
              <a:rPr lang="cs-CZ" sz="1100" b="1" dirty="0"/>
            </a:br>
            <a:r>
              <a:rPr lang="cs-CZ" sz="1100" b="1" dirty="0"/>
              <a:t>Město Mimoň, sousoší čápů v kruhovém objezdu, autor sochař Jan Švadlenka</a:t>
            </a:r>
            <a:br>
              <a:rPr lang="cs-CZ" sz="1100" b="1" dirty="0"/>
            </a:br>
            <a:endParaRPr lang="cs-CZ" sz="11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34574"/>
          <a:stretch/>
        </p:blipFill>
        <p:spPr>
          <a:xfrm rot="5400000">
            <a:off x="3778155" y="464406"/>
            <a:ext cx="3137003" cy="80840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41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104" y="618345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PROJEKT č. </a:t>
            </a: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r>
              <a:rPr lang="cs-CZ" sz="1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1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000" b="1" dirty="0">
                <a:latin typeface="+mn-lt"/>
              </a:rPr>
              <a:t>MOJE STOPA - PARTICIPATIVNÍ ROZPOČET </a:t>
            </a:r>
            <a:br>
              <a:rPr lang="cs-CZ" sz="1000" b="1" dirty="0">
                <a:latin typeface="+mn-lt"/>
              </a:rPr>
            </a:br>
            <a:r>
              <a:rPr lang="cs-CZ" sz="1000" b="1" dirty="0">
                <a:latin typeface="+mn-lt"/>
              </a:rPr>
              <a:t/>
            </a:r>
            <a:br>
              <a:rPr lang="cs-CZ" sz="1000" b="1" dirty="0">
                <a:latin typeface="+mn-lt"/>
              </a:rPr>
            </a:br>
            <a:r>
              <a:rPr lang="cs-CZ" sz="1000" dirty="0">
                <a:latin typeface="+mn-lt"/>
              </a:rPr>
              <a:t>Název návrhu: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Revitalizace kruhového objezdu v ústí ulic Mikanova, Kamelova, </a:t>
            </a:r>
            <a:r>
              <a:rPr lang="cs-CZ" sz="1000" dirty="0" err="1">
                <a:latin typeface="+mn-lt"/>
              </a:rPr>
              <a:t>Mattioliho</a:t>
            </a:r>
            <a:r>
              <a:rPr lang="cs-CZ" sz="1000" dirty="0">
                <a:latin typeface="+mn-lt"/>
              </a:rPr>
              <a:t> v Praze 10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versus Pohádková zahrádka s dřevěnými barevnými plastikami na pružinách a LED osvětlením v Zahradním Městě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Navrhovatel: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Jiřina Průchová, ak. mal.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Lokalita: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Zahradní město - Záběhlice</a:t>
            </a:r>
            <a:br>
              <a:rPr lang="cs-CZ" sz="1000" dirty="0">
                <a:latin typeface="+mn-lt"/>
              </a:rPr>
            </a:br>
            <a:r>
              <a:rPr lang="cs-CZ" sz="1000" dirty="0" smtClean="0">
                <a:latin typeface="+mn-lt"/>
              </a:rPr>
              <a:t/>
            </a:r>
            <a:br>
              <a:rPr lang="cs-CZ" sz="1000" dirty="0" smtClean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 smtClean="0">
                <a:latin typeface="+mn-lt"/>
              </a:rPr>
              <a:t/>
            </a:r>
            <a:br>
              <a:rPr lang="cs-CZ" sz="1000" dirty="0" smtClean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b="1" dirty="0">
                <a:latin typeface="+mn-lt"/>
              </a:rPr>
              <a:t>Inspirace č. </a:t>
            </a:r>
            <a:r>
              <a:rPr lang="cs-CZ" sz="1000" b="1" dirty="0" smtClean="0">
                <a:latin typeface="+mn-lt"/>
              </a:rPr>
              <a:t>2</a:t>
            </a:r>
            <a:r>
              <a:rPr lang="cs-CZ" sz="1000" b="1" dirty="0">
                <a:latin typeface="+mn-lt"/>
              </a:rPr>
              <a:t/>
            </a:r>
            <a:br>
              <a:rPr lang="cs-CZ" sz="1000" b="1" dirty="0">
                <a:latin typeface="+mn-lt"/>
              </a:rPr>
            </a:br>
            <a:r>
              <a:rPr lang="cs-CZ" sz="1000" b="1" dirty="0">
                <a:latin typeface="+mn-lt"/>
              </a:rPr>
              <a:t>Město Mimoň, sousoší </a:t>
            </a:r>
            <a:r>
              <a:rPr lang="cs-CZ" sz="1000" b="1" dirty="0" smtClean="0">
                <a:latin typeface="+mn-lt"/>
              </a:rPr>
              <a:t>volavek </a:t>
            </a:r>
            <a:r>
              <a:rPr lang="cs-CZ" sz="1000" b="1" dirty="0">
                <a:latin typeface="+mn-lt"/>
              </a:rPr>
              <a:t>v kruhovém </a:t>
            </a:r>
            <a:r>
              <a:rPr lang="cs-CZ" sz="1000" b="1" dirty="0" smtClean="0">
                <a:latin typeface="+mn-lt"/>
              </a:rPr>
              <a:t>objezdu</a:t>
            </a:r>
            <a:r>
              <a:rPr lang="cs-CZ" sz="1000" b="1" dirty="0">
                <a:latin typeface="+mn-lt"/>
              </a:rPr>
              <a:t> </a:t>
            </a:r>
            <a:r>
              <a:rPr lang="cs-CZ" sz="1000" b="1" dirty="0" smtClean="0">
                <a:latin typeface="+mn-lt"/>
              </a:rPr>
              <a:t>před kinem - přes den</a:t>
            </a:r>
            <a:endParaRPr lang="cs-CZ" sz="1000" b="1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759433"/>
            <a:ext cx="8581496" cy="30856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42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104" y="618345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PROJEKT č. </a:t>
            </a: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r>
              <a:rPr lang="cs-CZ" sz="1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1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000" b="1" dirty="0">
                <a:latin typeface="+mn-lt"/>
              </a:rPr>
              <a:t>MOJE STOPA - PARTICIPATIVNÍ ROZPOČET </a:t>
            </a:r>
            <a:br>
              <a:rPr lang="cs-CZ" sz="1000" b="1" dirty="0">
                <a:latin typeface="+mn-lt"/>
              </a:rPr>
            </a:br>
            <a:r>
              <a:rPr lang="cs-CZ" sz="1000" b="1" dirty="0">
                <a:latin typeface="+mn-lt"/>
              </a:rPr>
              <a:t/>
            </a:r>
            <a:br>
              <a:rPr lang="cs-CZ" sz="1000" b="1" dirty="0">
                <a:latin typeface="+mn-lt"/>
              </a:rPr>
            </a:br>
            <a:r>
              <a:rPr lang="cs-CZ" sz="1000" dirty="0">
                <a:latin typeface="+mn-lt"/>
              </a:rPr>
              <a:t>Název návrhu: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Revitalizace kruhového objezdu v ústí ulic Mikanova, Kamelova, </a:t>
            </a:r>
            <a:r>
              <a:rPr lang="cs-CZ" sz="1000" dirty="0" err="1">
                <a:latin typeface="+mn-lt"/>
              </a:rPr>
              <a:t>Mattioliho</a:t>
            </a:r>
            <a:r>
              <a:rPr lang="cs-CZ" sz="1000" dirty="0">
                <a:latin typeface="+mn-lt"/>
              </a:rPr>
              <a:t> v Praze 10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versus Pohádková zahrádka s dřevěnými barevnými plastikami na pružinách a LED osvětlením v Zahradním Městě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Navrhovatel: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Jiřina Průchová, ak. mal.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Lokalita: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Zahradní město - Záběhlice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 smtClean="0">
                <a:latin typeface="+mn-lt"/>
              </a:rPr>
              <a:t/>
            </a:r>
            <a:br>
              <a:rPr lang="cs-CZ" sz="1000" dirty="0" smtClean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b="1" dirty="0">
                <a:latin typeface="+mn-lt"/>
              </a:rPr>
              <a:t>Inspirace č. </a:t>
            </a:r>
            <a:r>
              <a:rPr lang="cs-CZ" sz="1000" b="1" dirty="0" smtClean="0">
                <a:latin typeface="+mn-lt"/>
              </a:rPr>
              <a:t>2</a:t>
            </a:r>
            <a:r>
              <a:rPr lang="cs-CZ" sz="1000" b="1" dirty="0">
                <a:latin typeface="+mn-lt"/>
              </a:rPr>
              <a:t/>
            </a:r>
            <a:br>
              <a:rPr lang="cs-CZ" sz="1000" b="1" dirty="0">
                <a:latin typeface="+mn-lt"/>
              </a:rPr>
            </a:br>
            <a:r>
              <a:rPr lang="cs-CZ" sz="1000" b="1" dirty="0">
                <a:latin typeface="+mn-lt"/>
              </a:rPr>
              <a:t>Město Mimoň, sousoší </a:t>
            </a:r>
            <a:r>
              <a:rPr lang="cs-CZ" sz="1000" b="1" dirty="0" smtClean="0">
                <a:latin typeface="+mn-lt"/>
              </a:rPr>
              <a:t>volavek </a:t>
            </a:r>
            <a:r>
              <a:rPr lang="cs-CZ" sz="1000" b="1" dirty="0">
                <a:latin typeface="+mn-lt"/>
              </a:rPr>
              <a:t>v kruhovém </a:t>
            </a:r>
            <a:r>
              <a:rPr lang="cs-CZ" sz="1000" b="1" dirty="0" smtClean="0">
                <a:latin typeface="+mn-lt"/>
              </a:rPr>
              <a:t>objezdu</a:t>
            </a:r>
            <a:r>
              <a:rPr lang="cs-CZ" sz="1000" b="1" dirty="0">
                <a:latin typeface="+mn-lt"/>
              </a:rPr>
              <a:t> </a:t>
            </a:r>
            <a:r>
              <a:rPr lang="cs-CZ" sz="1000" b="1" dirty="0" smtClean="0">
                <a:latin typeface="+mn-lt"/>
              </a:rPr>
              <a:t>před kinem - noční osvětlení</a:t>
            </a:r>
            <a:endParaRPr lang="cs-CZ" sz="1000" b="1" dirty="0">
              <a:latin typeface="+mn-lt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34209" r="35985" b="19706"/>
          <a:stretch/>
        </p:blipFill>
        <p:spPr>
          <a:xfrm rot="5400000">
            <a:off x="3421066" y="1414311"/>
            <a:ext cx="3800691" cy="6358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03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104" y="618345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PROJEKT č. </a:t>
            </a: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r>
              <a:rPr lang="cs-CZ" sz="1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1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000" b="1" dirty="0">
                <a:latin typeface="+mn-lt"/>
              </a:rPr>
              <a:t>MOJE STOPA - PARTICIPATIVNÍ ROZPOČET </a:t>
            </a:r>
            <a:br>
              <a:rPr lang="cs-CZ" sz="1000" b="1" dirty="0">
                <a:latin typeface="+mn-lt"/>
              </a:rPr>
            </a:br>
            <a:r>
              <a:rPr lang="cs-CZ" sz="1000" b="1" dirty="0">
                <a:latin typeface="+mn-lt"/>
              </a:rPr>
              <a:t/>
            </a:r>
            <a:br>
              <a:rPr lang="cs-CZ" sz="1000" b="1" dirty="0">
                <a:latin typeface="+mn-lt"/>
              </a:rPr>
            </a:br>
            <a:r>
              <a:rPr lang="cs-CZ" sz="1000" dirty="0">
                <a:latin typeface="+mn-lt"/>
              </a:rPr>
              <a:t>Název návrhu: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Revitalizace kruhového objezdu v ústí ulic Mikanova, Kamelova, </a:t>
            </a:r>
            <a:r>
              <a:rPr lang="cs-CZ" sz="1000" dirty="0" err="1">
                <a:latin typeface="+mn-lt"/>
              </a:rPr>
              <a:t>Mattioliho</a:t>
            </a:r>
            <a:r>
              <a:rPr lang="cs-CZ" sz="1000" dirty="0">
                <a:latin typeface="+mn-lt"/>
              </a:rPr>
              <a:t> v Praze 10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versus Pohádková zahrádka s dřevěnými barevnými plastikami na pružinách a LED osvětlením v Zahradním Městě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Navrhovatel: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Jiřina Průchová, ak. mal.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Lokalita: 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>Zahradní město - Záběhlice</a:t>
            </a:r>
            <a:br>
              <a:rPr lang="cs-CZ" sz="1000" dirty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dirty="0" smtClean="0">
                <a:latin typeface="+mn-lt"/>
              </a:rPr>
              <a:t/>
            </a:r>
            <a:br>
              <a:rPr lang="cs-CZ" sz="1000" dirty="0" smtClean="0">
                <a:latin typeface="+mn-lt"/>
              </a:rPr>
            </a:br>
            <a:r>
              <a:rPr lang="cs-CZ" sz="1000" dirty="0">
                <a:latin typeface="+mn-lt"/>
              </a:rPr>
              <a:t/>
            </a:r>
            <a:br>
              <a:rPr lang="cs-CZ" sz="1000" dirty="0">
                <a:latin typeface="+mn-lt"/>
              </a:rPr>
            </a:br>
            <a:r>
              <a:rPr lang="cs-CZ" sz="1000" b="1" dirty="0">
                <a:latin typeface="+mn-lt"/>
              </a:rPr>
              <a:t>Inspirace č. </a:t>
            </a:r>
            <a:r>
              <a:rPr lang="cs-CZ" sz="1000" b="1" dirty="0" smtClean="0">
                <a:latin typeface="+mn-lt"/>
              </a:rPr>
              <a:t>2</a:t>
            </a:r>
            <a:r>
              <a:rPr lang="cs-CZ" sz="1000" b="1" dirty="0">
                <a:latin typeface="+mn-lt"/>
              </a:rPr>
              <a:t/>
            </a:r>
            <a:br>
              <a:rPr lang="cs-CZ" sz="1000" b="1" dirty="0">
                <a:latin typeface="+mn-lt"/>
              </a:rPr>
            </a:br>
            <a:r>
              <a:rPr lang="cs-CZ" sz="1000" b="1" dirty="0">
                <a:latin typeface="+mn-lt"/>
              </a:rPr>
              <a:t>Město Mimoň, sousoší </a:t>
            </a:r>
            <a:r>
              <a:rPr lang="cs-CZ" sz="1000" b="1" dirty="0" smtClean="0">
                <a:latin typeface="+mn-lt"/>
              </a:rPr>
              <a:t>volavek </a:t>
            </a:r>
            <a:r>
              <a:rPr lang="cs-CZ" sz="1000" b="1" dirty="0">
                <a:latin typeface="+mn-lt"/>
              </a:rPr>
              <a:t>v kruhovém </a:t>
            </a:r>
            <a:r>
              <a:rPr lang="cs-CZ" sz="1000" b="1" dirty="0" smtClean="0">
                <a:latin typeface="+mn-lt"/>
              </a:rPr>
              <a:t>objezdu</a:t>
            </a:r>
            <a:r>
              <a:rPr lang="cs-CZ" sz="1000" b="1" dirty="0">
                <a:latin typeface="+mn-lt"/>
              </a:rPr>
              <a:t> </a:t>
            </a:r>
            <a:r>
              <a:rPr lang="cs-CZ" sz="1000" b="1" dirty="0" smtClean="0">
                <a:latin typeface="+mn-lt"/>
              </a:rPr>
              <a:t>před kinem - noční osvětlení s vodotryskem</a:t>
            </a:r>
            <a:endParaRPr lang="cs-CZ" sz="1000" b="1" dirty="0">
              <a:latin typeface="+mn-lt"/>
            </a:endParaRPr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6049" y="1053135"/>
            <a:ext cx="4039683" cy="72651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726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297" y="1147948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PROJEKT č. </a:t>
            </a: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MOJE STOPA - PARTICIPATIVNÍ ROZPOČET </a:t>
            </a:r>
            <a:r>
              <a:rPr lang="cs-CZ" sz="1000" b="1" dirty="0">
                <a:latin typeface="Calibri" panose="020F0502020204030204" pitchFamily="34" charset="0"/>
              </a:rPr>
              <a:t/>
            </a:r>
            <a:br>
              <a:rPr lang="cs-CZ" sz="1000" b="1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Název návrhu: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Revitalizace kruhového objezdu v ústí ulic Mikanova, Kamelova, </a:t>
            </a:r>
            <a:r>
              <a:rPr lang="cs-CZ" sz="1100" b="1" dirty="0" err="1">
                <a:latin typeface="Calibri" panose="020F0502020204030204" pitchFamily="34" charset="0"/>
              </a:rPr>
              <a:t>Mattioliho</a:t>
            </a:r>
            <a:r>
              <a:rPr lang="cs-CZ" sz="1100" b="1" dirty="0">
                <a:latin typeface="Calibri" panose="020F0502020204030204" pitchFamily="34" charset="0"/>
              </a:rPr>
              <a:t>         v Praze 10 versus Pohádková zahrádka s dřevěnými barevnými plastikami na pružinách a LED osvětlením v Zahradním Městě </a:t>
            </a:r>
            <a:r>
              <a:rPr lang="cs-CZ" sz="1100" dirty="0">
                <a:latin typeface="Calibri" panose="020F0502020204030204" pitchFamily="34" charset="0"/>
              </a:rPr>
              <a:t/>
            </a:r>
            <a:br>
              <a:rPr lang="cs-CZ" sz="1100" dirty="0">
                <a:latin typeface="Calibri" panose="020F0502020204030204" pitchFamily="34" charset="0"/>
              </a:rPr>
            </a:br>
            <a:r>
              <a:rPr lang="cs-CZ" sz="1100" dirty="0" smtClean="0">
                <a:latin typeface="Calibri" panose="020F0502020204030204" pitchFamily="34" charset="0"/>
              </a:rPr>
              <a:t/>
            </a:r>
            <a:br>
              <a:rPr lang="cs-CZ" sz="11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Navrhovatel: </a:t>
            </a: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Jiřina Průchová, ak. mal.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/>
            </a:r>
            <a:br>
              <a:rPr lang="cs-CZ" sz="10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Lokalita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Zahradní město - Záběhlice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2000" b="1" u="sng" dirty="0" smtClean="0">
                <a:latin typeface="+mn-lt"/>
              </a:rPr>
              <a:t>Stávající stav  kruhového objezdu ústí ulic Milanova, Kamelova, </a:t>
            </a:r>
            <a:r>
              <a:rPr lang="cs-CZ" sz="2000" b="1" u="sng" dirty="0" err="1" smtClean="0">
                <a:latin typeface="+mn-lt"/>
              </a:rPr>
              <a:t>Mattioliho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1800" b="1" dirty="0" smtClean="0"/>
              <a:t>Jedná se o volný prostor nabízející plochu k vybudování estetické dominanty této lokality. </a:t>
            </a:r>
            <a:endParaRPr lang="cs-CZ" sz="1800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5" y="3551616"/>
            <a:ext cx="8547178" cy="3072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873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3049" y="1051615"/>
            <a:ext cx="8543925" cy="1325563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PROJEKT č. </a:t>
            </a:r>
            <a: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14</a:t>
            </a:r>
            <a:br>
              <a:rPr lang="cs-CZ" sz="4000" b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NÁVRH</a:t>
            </a: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MOJE STOPA - PARTICIPATIVNÍ ROZPOČET </a:t>
            </a:r>
            <a:r>
              <a:rPr lang="cs-CZ" sz="1000" b="1" dirty="0">
                <a:latin typeface="Calibri" panose="020F0502020204030204" pitchFamily="34" charset="0"/>
              </a:rPr>
              <a:t/>
            </a:r>
            <a:br>
              <a:rPr lang="cs-CZ" sz="1000" b="1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Název návrhu: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100" b="1" dirty="0">
                <a:latin typeface="Calibri" panose="020F0502020204030204" pitchFamily="34" charset="0"/>
              </a:rPr>
              <a:t>Revitalizace kruhového objezdu v ústí ulic Mikanova, Kamelova, </a:t>
            </a:r>
            <a:r>
              <a:rPr lang="cs-CZ" sz="1100" b="1" dirty="0" err="1">
                <a:latin typeface="Calibri" panose="020F0502020204030204" pitchFamily="34" charset="0"/>
              </a:rPr>
              <a:t>Mattioliho</a:t>
            </a:r>
            <a:r>
              <a:rPr lang="cs-CZ" sz="1100" b="1" dirty="0">
                <a:latin typeface="Calibri" panose="020F0502020204030204" pitchFamily="34" charset="0"/>
              </a:rPr>
              <a:t>         v Praze 10 versus Pohádková zahrádka s dřevěnými barevnými plastikami na pružinách a LED osvětlením v Zahradním Městě </a:t>
            </a:r>
            <a:r>
              <a:rPr lang="cs-CZ" sz="1100" dirty="0">
                <a:latin typeface="Calibri" panose="020F0502020204030204" pitchFamily="34" charset="0"/>
              </a:rPr>
              <a:t/>
            </a:r>
            <a:br>
              <a:rPr lang="cs-CZ" sz="1100" dirty="0">
                <a:latin typeface="Calibri" panose="020F0502020204030204" pitchFamily="34" charset="0"/>
              </a:rPr>
            </a:br>
            <a:r>
              <a:rPr lang="cs-CZ" sz="1100" dirty="0" smtClean="0">
                <a:latin typeface="Calibri" panose="020F0502020204030204" pitchFamily="34" charset="0"/>
              </a:rPr>
              <a:t/>
            </a:r>
            <a:br>
              <a:rPr lang="cs-CZ" sz="11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Navrhovatel: </a:t>
            </a: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Jiřina Průchová, ak. mal.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/>
            </a:r>
            <a:br>
              <a:rPr lang="cs-CZ" sz="1000" dirty="0" smtClean="0">
                <a:latin typeface="Calibri" panose="020F0502020204030204" pitchFamily="34" charset="0"/>
              </a:rPr>
            </a:br>
            <a:r>
              <a:rPr lang="cs-CZ" sz="1000" dirty="0" smtClean="0">
                <a:latin typeface="Calibri" panose="020F0502020204030204" pitchFamily="34" charset="0"/>
              </a:rPr>
              <a:t>Lokalita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>Zahradní město - Záběhlice</a:t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1000" b="1" dirty="0">
                <a:latin typeface="Calibri" panose="020F0502020204030204" pitchFamily="34" charset="0"/>
              </a:rPr>
              <a:t>Popis:</a:t>
            </a:r>
            <a:r>
              <a:rPr lang="cs-CZ" sz="1000" dirty="0">
                <a:latin typeface="Calibri" panose="020F0502020204030204" pitchFamily="34" charset="0"/>
              </a:rPr>
              <a:t/>
            </a:r>
            <a:br>
              <a:rPr lang="cs-CZ" sz="1000" dirty="0">
                <a:latin typeface="Calibri" panose="020F0502020204030204" pitchFamily="34" charset="0"/>
              </a:rPr>
            </a:br>
            <a:r>
              <a:rPr lang="cs-CZ" sz="2000" b="1" u="sng" dirty="0">
                <a:latin typeface="Calibri" panose="020F0502020204030204" pitchFamily="34" charset="0"/>
              </a:rPr>
              <a:t>Návrh řešení </a:t>
            </a:r>
            <a:r>
              <a:rPr lang="cs-CZ" sz="1000" dirty="0">
                <a:latin typeface="Calibri" panose="020F0502020204030204" pitchFamily="34" charset="0"/>
              </a:rPr>
              <a:t>revitalizace prostranství kruhového objezdu v ústí ulic Kamelova, </a:t>
            </a:r>
            <a:r>
              <a:rPr lang="cs-CZ" sz="1000" dirty="0" err="1">
                <a:latin typeface="Calibri" panose="020F0502020204030204" pitchFamily="34" charset="0"/>
              </a:rPr>
              <a:t>Mattioliho</a:t>
            </a:r>
            <a:r>
              <a:rPr lang="cs-CZ" sz="1000" dirty="0">
                <a:latin typeface="Calibri" panose="020F0502020204030204" pitchFamily="34" charset="0"/>
              </a:rPr>
              <a:t> a Mikanova spočívá ve vybudování esteticky přínosné hravé dominanty například pohádkové zahrádky plné fantazijních květin, broučků, motýlů, ptáčků a dalších živočichů např. žížal, šneků, žabiček aj., v zeleném travnatém porostu sestávající z dřevěných vyřezávaných, barevných plastik uprostřed kruhového objezdu. Hravost této dominanty může podtrhnout například i využití netradičních materiálů jako jsou pružiny, na kterých by byly dřevěné vyřezávané skulptury upevněny. Při větru by se tyto skulptury pohybovaly. Báječný svět pohádek by ožil i při využití LED osvětlení, které by vhodnou formou osvětlovalo život tohoto kruhového objezdu, například letícího ptáčka, veverku s oříškem, motýla sedícího na květině, anebo by rozsvítilo lucerničky broučků a světlušek</a:t>
            </a:r>
            <a:r>
              <a:rPr lang="cs-CZ" sz="1000" dirty="0"/>
              <a:t>.  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890369" y="3419825"/>
            <a:ext cx="8169282" cy="3087705"/>
            <a:chOff x="525780" y="3032092"/>
            <a:chExt cx="5570220" cy="4290727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" t="34501" r="31231" b="19707"/>
            <a:stretch/>
          </p:blipFill>
          <p:spPr>
            <a:xfrm>
              <a:off x="525780" y="3032092"/>
              <a:ext cx="5570220" cy="42907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3"/>
            <a:srcRect l="21557" t="15363" r="27308" b="19222"/>
            <a:stretch/>
          </p:blipFill>
          <p:spPr>
            <a:xfrm rot="5400000">
              <a:off x="2472689" y="3630933"/>
              <a:ext cx="1257301" cy="3611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8789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281</Words>
  <Application>Microsoft Office PowerPoint</Application>
  <PresentationFormat>A4 (210 x 297 mm)</PresentationFormat>
  <Paragraphs>77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   PROJEKT č. 14 MOJE STOPA - PARTICIPATIVNÍ ROZPOČET   Název návrhu:  Revitalizace kruhového objezdu v ústí ulic Mikanova, Kamelova, Mattioliho v Praze 10  versus Pohádková zahrádka s dřevěnými barevnými plastikami na pružinách a LED osvětlením v Zahradním Městě   Navrhovatel:  Jiřina Průchová, ak. mal.  Lokalita:  Zahradní město - Záběhlice  Inspirace č. 1.1 Město Mimoň, sousoší čápů v kruhovém objezdu, autor sochař Jan Švadlenka </vt:lpstr>
      <vt:lpstr>PROJEKT č. 14 MOJE STOPA - PARTICIPATIVNÍ ROZPOČET   Název návrhu:  Revitalizace kruhového objezdu v ústí ulic Mikanova, Kamelova, Mattioliho v Praze 10  versus Pohádková zahrádka s dřevěnými barevnými plastikami na pružinách a LED osvětlením v Zahradním Městě   Navrhovatel:  Jiřina Průchová, ak. mal.  Lokalita:  Zahradní město - Záběhlice     Inspirace č. 2 Město Mimoň, sousoší volavek v kruhovém objezdu před kinem - přes den</vt:lpstr>
      <vt:lpstr>PROJEKT č. 14 MOJE STOPA - PARTICIPATIVNÍ ROZPOČET   Název návrhu:  Revitalizace kruhového objezdu v ústí ulic Mikanova, Kamelova, Mattioliho v Praze 10  versus Pohádková zahrádka s dřevěnými barevnými plastikami na pružinách a LED osvětlením v Zahradním Městě   Navrhovatel:  Jiřina Průchová, ak. mal.  Lokalita:  Zahradní město - Záběhlice    Inspirace č. 2 Město Mimoň, sousoší volavek v kruhovém objezdu před kinem - noční osvětlení</vt:lpstr>
      <vt:lpstr>PROJEKT č. 14 MOJE STOPA - PARTICIPATIVNÍ ROZPOČET   Název návrhu:  Revitalizace kruhového objezdu v ústí ulic Mikanova, Kamelova, Mattioliho v Praze 10  versus Pohádková zahrádka s dřevěnými barevnými plastikami na pružinách a LED osvětlením v Zahradním Městě   Navrhovatel:  Jiřina Průchová, ak. mal.  Lokalita:  Zahradní město - Záběhlice    Inspirace č. 2 Město Mimoň, sousoší volavek v kruhovém objezdu před kinem - noční osvětlení s vodotryskem</vt:lpstr>
      <vt:lpstr>PROJEKT č. 14 MOJE STOPA - PARTICIPATIVNÍ ROZPOČET   Název návrhu:  Revitalizace kruhového objezdu v ústí ulic Mikanova, Kamelova, Mattioliho         v Praze 10 versus Pohádková zahrádka s dřevěnými barevnými plastikami na pružinách a LED osvětlením v Zahradním Městě   Navrhovatel:  Jiřina Průchová, ak. mal.  Lokalita:  Zahradní město - Záběhlice   Stávající stav  kruhového objezdu ústí ulic Milanova, Kamelova, Mattioliho Jedná se o volný prostor nabízející plochu k vybudování estetické dominanty této lokality. </vt:lpstr>
      <vt:lpstr>PROJEKT č. 14 NÁVRH MOJE STOPA - PARTICIPATIVNÍ ROZPOČET   Název návrhu:  Revitalizace kruhového objezdu v ústí ulic Mikanova, Kamelova, Mattioliho         v Praze 10 versus Pohádková zahrádka s dřevěnými barevnými plastikami na pružinách a LED osvětlením v Zahradním Městě   Navrhovatel:  Jiřina Průchová, ak. mal.  Lokalita:  Zahradní město - Záběhlice  Popis: Návrh řešení revitalizace prostranství kruhového objezdu v ústí ulic Kamelova, Mattioliho a Mikanova spočívá ve vybudování esteticky přínosné hravé dominanty například pohádkové zahrádky plné fantazijních květin, broučků, motýlů, ptáčků a dalších živočichů např. žížal, šneků, žabiček aj., v zeleném travnatém porostu sestávající z dřevěných vyřezávaných, barevných plastik uprostřed kruhového objezdu. Hravost této dominanty může podtrhnout například i využití netradičních materiálů jako jsou pružiny, na kterých by byly dřevěné vyřezávané skulptury upevněny. Při větru by se tyto skulptury pohybovaly. Báječný svět pohádek by ožil i při využití LED osvětlení, které by vhodnou formou osvětlovalo život tohoto kruhového objezdu, například letícího ptáčka, veverku s oříškem, motýla sedícího na květině, anebo by rozsvítilo lucerničky broučků a světlušek.  </vt:lpstr>
      <vt:lpstr>PROJEKT č. 14  MOJE STOPA - PARTICIPATIVNÍ ROZPOČET   Název návrhu:  Revitalizace kruhového objezdu v ústí ulic Mikanova, Kamelova, Mattioliho         v Praze 10 versus Pohádková zahrádka s dřevěnými barevnými plastikami na pružinách a LED osvětlením v Zahradním Městě   Navrhovatel:  Jiřina Průchová, ak. mal.  Lokalita:  Zahradní město - Záběhlice  Popis: Návrh řešení revitalizace prostranství kruhového objezdu v ústí ulic Kamelova, Mattioliho a Mikanova spočívá ve vybudování esteticky přínosné hravé dominanty například pohádkové zahrádky plné fantazijních květin, broučků, motýlů, ptáčků a dalších živočichů např. žížal, šneků, žabiček aj., v zeleném travnatém porostu sestávající z dřevěných vyřezávaných, barevných plastik uprostřed kruhového objezdu. Hravost této dominanty může podtrhnout například i využití netradičních materiálů jako jsou pružiny, na kterých by byly dřevěné vyřezávané skulptury upevněny. Při větru by se tyto skulptury pohybovaly. Báječný svět pohádek by ožil i při využití LED osvětlení, které by vhodnou formou osvětlovalo život tohoto kruhového objezdu, například letícího ptáčka, veverku s oříškem, motýla sedícího na květině, anebo by rozsvítilo lucerničky broučků a světlušek.  </vt:lpstr>
      <vt:lpstr>PROJEKT č. 14  MOJE STOPA - PARTICIPATIVNÍ ROZPOČET   Název návrhu:  Revitalizace kruhového objezdu v ústí ulic Mikanova, Kamelova, Mattioliho         v Praze 10 versus Pohádková zahrádka s dřevěnými barevnými plastikami na pružinách a LED osvětlením v Zahradním Městě   Navrhovatel:  Jiřina Průchová, ak. mal.  Lokalita:  Zahradní město - Záběhlice  </vt:lpstr>
      <vt:lpstr>PROJEKT č. 14  MOJE STOPA - PARTICIPATIVNÍ ROZPOČET   Název návrhu:  Revitalizace kruhového objezdu v ústí ulic Mikanova, Kamelova, Mattioliho v Praze 10 versus Pohádková zahrádka s dřevěnými barevnými plastikami na pružinách a LED osvětlením v Zahradním Městě  Navrhovatel:  Jiřina Průchová, ak. mal. Lokalita:  Zahradní město - Záběhlice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Jiřina Průchová</dc:creator>
  <cp:lastModifiedBy>Vávrová Kateřina DiS. (ÚMČ Praha 10)</cp:lastModifiedBy>
  <cp:revision>18</cp:revision>
  <dcterms:created xsi:type="dcterms:W3CDTF">2016-01-15T14:43:39Z</dcterms:created>
  <dcterms:modified xsi:type="dcterms:W3CDTF">2016-01-25T09:33:39Z</dcterms:modified>
</cp:coreProperties>
</file>