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5" r:id="rId7"/>
    <p:sldId id="263" r:id="rId8"/>
    <p:sldId id="260" r:id="rId9"/>
    <p:sldId id="261" r:id="rId10"/>
    <p:sldId id="266" r:id="rId11"/>
    <p:sldId id="262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06" d="100"/>
          <a:sy n="106" d="100"/>
        </p:scale>
        <p:origin x="3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C65A-16F3-4496-B32B-228B4DFDBBB9}" type="datetimeFigureOut">
              <a:rPr lang="cs-CZ" smtClean="0"/>
              <a:pPr/>
              <a:t>25.1.2016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BA1F-8C0C-4801-B23C-99789F9369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C65A-16F3-4496-B32B-228B4DFDBBB9}" type="datetimeFigureOut">
              <a:rPr lang="cs-CZ" smtClean="0"/>
              <a:pPr/>
              <a:t>25.1.2016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BA1F-8C0C-4801-B23C-99789F9369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C65A-16F3-4496-B32B-228B4DFDBBB9}" type="datetimeFigureOut">
              <a:rPr lang="cs-CZ" smtClean="0"/>
              <a:pPr/>
              <a:t>25.1.2016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BA1F-8C0C-4801-B23C-99789F9369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C65A-16F3-4496-B32B-228B4DFDBBB9}" type="datetimeFigureOut">
              <a:rPr lang="cs-CZ" smtClean="0"/>
              <a:pPr/>
              <a:t>25.1.2016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BA1F-8C0C-4801-B23C-99789F9369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C65A-16F3-4496-B32B-228B4DFDBBB9}" type="datetimeFigureOut">
              <a:rPr lang="cs-CZ" smtClean="0"/>
              <a:pPr/>
              <a:t>25.1.2016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BA1F-8C0C-4801-B23C-99789F9369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C65A-16F3-4496-B32B-228B4DFDBBB9}" type="datetimeFigureOut">
              <a:rPr lang="cs-CZ" smtClean="0"/>
              <a:pPr/>
              <a:t>25.1.2016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BA1F-8C0C-4801-B23C-99789F9369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C65A-16F3-4496-B32B-228B4DFDBBB9}" type="datetimeFigureOut">
              <a:rPr lang="cs-CZ" smtClean="0"/>
              <a:pPr/>
              <a:t>25.1.2016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BA1F-8C0C-4801-B23C-99789F9369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C65A-16F3-4496-B32B-228B4DFDBBB9}" type="datetimeFigureOut">
              <a:rPr lang="cs-CZ" smtClean="0"/>
              <a:pPr/>
              <a:t>25.1.2016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BA1F-8C0C-4801-B23C-99789F9369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C65A-16F3-4496-B32B-228B4DFDBBB9}" type="datetimeFigureOut">
              <a:rPr lang="cs-CZ" smtClean="0"/>
              <a:pPr/>
              <a:t>25.1.2016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BA1F-8C0C-4801-B23C-99789F9369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C65A-16F3-4496-B32B-228B4DFDBBB9}" type="datetimeFigureOut">
              <a:rPr lang="cs-CZ" smtClean="0"/>
              <a:pPr/>
              <a:t>25.1.2016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BA1F-8C0C-4801-B23C-99789F9369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C65A-16F3-4496-B32B-228B4DFDBBB9}" type="datetimeFigureOut">
              <a:rPr lang="cs-CZ" smtClean="0"/>
              <a:pPr/>
              <a:t>25.1.2016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BA1F-8C0C-4801-B23C-99789F9369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6C65A-16F3-4496-B32B-228B4DFDBBB9}" type="datetimeFigureOut">
              <a:rPr lang="cs-CZ" smtClean="0"/>
              <a:pPr/>
              <a:t>25.1.2016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BA1F-8C0C-4801-B23C-99789F93699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8903507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22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Lavička Jiřího </a:t>
            </a:r>
            <a:r>
              <a:rPr lang="cs-CZ" dirty="0" err="1" smtClean="0"/>
              <a:t>Karena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268760"/>
            <a:ext cx="6912768" cy="511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Děkujeme za pozornost</a:t>
            </a:r>
          </a:p>
          <a:p>
            <a:pPr algn="ctr">
              <a:buNone/>
            </a:pPr>
            <a:r>
              <a:rPr lang="cs-CZ" dirty="0" smtClean="0"/>
              <a:t>Míla Rothová</a:t>
            </a:r>
          </a:p>
          <a:p>
            <a:pPr algn="ctr">
              <a:buNone/>
            </a:pPr>
            <a:r>
              <a:rPr lang="cs-CZ" dirty="0" smtClean="0"/>
              <a:t>Emma a Klárka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								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</a:t>
            </a:r>
            <a:endParaRPr lang="cs-CZ" dirty="0"/>
          </a:p>
        </p:txBody>
      </p:sp>
      <p:sp>
        <p:nvSpPr>
          <p:cNvPr id="4" name="Veselý obličej 3"/>
          <p:cNvSpPr/>
          <p:nvPr/>
        </p:nvSpPr>
        <p:spPr>
          <a:xfrm>
            <a:off x="3995936" y="4941168"/>
            <a:ext cx="626368" cy="57606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OVOCNÉ SADY</a:t>
            </a:r>
            <a:br>
              <a:rPr lang="cs-CZ" dirty="0" smtClean="0"/>
            </a:br>
            <a:r>
              <a:rPr lang="cs-CZ" dirty="0" smtClean="0"/>
              <a:t>S LAVIČKOU JIŘÍHO KARENA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Moje stopa </a:t>
            </a:r>
          </a:p>
          <a:p>
            <a:r>
              <a:rPr lang="cs-CZ" dirty="0" smtClean="0"/>
              <a:t>Míla Rothová</a:t>
            </a:r>
          </a:p>
          <a:p>
            <a:r>
              <a:rPr lang="cs-CZ" dirty="0" smtClean="0"/>
              <a:t>Klára Klečková a Emma Lacinová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emmka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08104" y="1736812"/>
            <a:ext cx="3048339" cy="4572508"/>
          </a:xfrm>
        </p:spPr>
      </p:pic>
      <p:pic>
        <p:nvPicPr>
          <p:cNvPr id="5" name="Obrázek 4" descr="emmk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772816"/>
            <a:ext cx="3234690" cy="485394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737060" y="692696"/>
            <a:ext cx="42916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400" dirty="0" smtClean="0"/>
              <a:t>Proč zrovna sady?</a:t>
            </a:r>
            <a:endParaRPr lang="cs-CZ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636912"/>
            <a:ext cx="4248472" cy="286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KDE JSME SE INSPIROVALY ?</a:t>
            </a:r>
            <a:endParaRPr lang="cs-CZ" dirty="0"/>
          </a:p>
        </p:txBody>
      </p:sp>
      <p:pic>
        <p:nvPicPr>
          <p:cNvPr id="4" name="Zástupný symbol pro obsah 3" descr="petřín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67544" y="1196752"/>
            <a:ext cx="3562848" cy="236253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124744"/>
            <a:ext cx="3228975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573016"/>
            <a:ext cx="3483471" cy="29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4005064"/>
            <a:ext cx="1956528" cy="260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KDE?</a:t>
            </a:r>
            <a:br>
              <a:rPr lang="cs-CZ" dirty="0" smtClean="0"/>
            </a:br>
            <a:r>
              <a:rPr lang="cs-CZ" dirty="0" smtClean="0"/>
              <a:t>Park Jiřího </a:t>
            </a:r>
            <a:r>
              <a:rPr lang="cs-CZ" dirty="0" err="1" smtClean="0"/>
              <a:t>Karena</a:t>
            </a:r>
            <a:endParaRPr lang="cs-CZ" dirty="0"/>
          </a:p>
        </p:txBody>
      </p:sp>
      <p:pic>
        <p:nvPicPr>
          <p:cNvPr id="6" name="Zástupný symbol pro obsah 5" descr="mpa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00808"/>
            <a:ext cx="8229600" cy="4248471"/>
          </a:xfrm>
        </p:spPr>
      </p:pic>
      <p:sp>
        <p:nvSpPr>
          <p:cNvPr id="15" name="Elipsa 14"/>
          <p:cNvSpPr/>
          <p:nvPr/>
        </p:nvSpPr>
        <p:spPr>
          <a:xfrm>
            <a:off x="1043608" y="2852936"/>
            <a:ext cx="1008112" cy="108012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 descr="mapa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908720"/>
            <a:ext cx="7702038" cy="6624736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KDE?</a:t>
            </a:r>
            <a:br>
              <a:rPr lang="cs-CZ" dirty="0" smtClean="0"/>
            </a:br>
            <a:r>
              <a:rPr lang="cs-CZ" dirty="0" smtClean="0"/>
              <a:t>Park Jiřího </a:t>
            </a:r>
            <a:r>
              <a:rPr lang="cs-CZ" dirty="0" err="1" smtClean="0"/>
              <a:t>Karena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BYCHOM RÁDY ZASADILY 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72608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Jabloně </a:t>
            </a:r>
          </a:p>
          <a:p>
            <a:r>
              <a:rPr lang="cs-CZ" dirty="0" smtClean="0"/>
              <a:t>Třešně  </a:t>
            </a:r>
          </a:p>
          <a:p>
            <a:r>
              <a:rPr lang="cs-CZ" dirty="0" smtClean="0"/>
              <a:t>Hrušně </a:t>
            </a:r>
          </a:p>
          <a:p>
            <a:r>
              <a:rPr lang="cs-CZ" dirty="0" smtClean="0"/>
              <a:t>Višně </a:t>
            </a:r>
          </a:p>
          <a:p>
            <a:r>
              <a:rPr lang="cs-CZ" dirty="0" smtClean="0"/>
              <a:t>Švestky </a:t>
            </a:r>
          </a:p>
          <a:p>
            <a:r>
              <a:rPr lang="cs-CZ" dirty="0" smtClean="0"/>
              <a:t>Mirabelky </a:t>
            </a:r>
          </a:p>
          <a:p>
            <a:r>
              <a:rPr lang="cs-CZ" dirty="0" smtClean="0"/>
              <a:t>Vinná réva </a:t>
            </a:r>
          </a:p>
          <a:p>
            <a:r>
              <a:rPr lang="cs-CZ" dirty="0" smtClean="0"/>
              <a:t>Jeřáb </a:t>
            </a:r>
          </a:p>
          <a:p>
            <a:r>
              <a:rPr lang="cs-CZ" dirty="0" smtClean="0"/>
              <a:t>Rybíz (keř)  </a:t>
            </a:r>
          </a:p>
          <a:p>
            <a:r>
              <a:rPr lang="cs-CZ" dirty="0" smtClean="0"/>
              <a:t>Maliník </a:t>
            </a:r>
          </a:p>
          <a:p>
            <a:pPr>
              <a:buNone/>
            </a:pPr>
            <a:r>
              <a:rPr lang="cs-CZ" dirty="0" smtClean="0"/>
              <a:t>+</a:t>
            </a:r>
          </a:p>
          <a:p>
            <a:pPr>
              <a:buNone/>
            </a:pPr>
            <a:r>
              <a:rPr lang="cs-CZ" dirty="0" smtClean="0"/>
              <a:t> Posezení s pergolou porostlou vinnou révou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SOUČASNÝ STAV</a:t>
            </a:r>
            <a:endParaRPr lang="cs-CZ" dirty="0"/>
          </a:p>
        </p:txBody>
      </p:sp>
      <p:pic>
        <p:nvPicPr>
          <p:cNvPr id="4" name="Zástupný symbol pro obsah 3" descr="sady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38936" y="1124744"/>
            <a:ext cx="3780420" cy="2520280"/>
          </a:xfrm>
        </p:spPr>
      </p:pic>
      <p:pic>
        <p:nvPicPr>
          <p:cNvPr id="7" name="Obrázek 6" descr="sady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124744"/>
            <a:ext cx="4716524" cy="3144349"/>
          </a:xfrm>
          <a:prstGeom prst="rect">
            <a:avLst/>
          </a:prstGeom>
        </p:spPr>
      </p:pic>
      <p:pic>
        <p:nvPicPr>
          <p:cNvPr id="8" name="Obrázek 7" descr="sady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35796" y="3212976"/>
            <a:ext cx="5040052" cy="3360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PŘÍNOS PRO (nejen) OBYVATELE PRAHY 10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/>
            <a:r>
              <a:rPr lang="cs-CZ" dirty="0" smtClean="0"/>
              <a:t>Místo pro odpočinek a setkávání</a:t>
            </a:r>
          </a:p>
          <a:p>
            <a:pPr marL="0" indent="0"/>
            <a:r>
              <a:rPr lang="cs-CZ" dirty="0" smtClean="0"/>
              <a:t>Ochutnání ovoce přímo ze stromu</a:t>
            </a:r>
          </a:p>
          <a:p>
            <a:pPr marL="0" indent="0"/>
            <a:r>
              <a:rPr lang="cs-CZ" dirty="0" smtClean="0"/>
              <a:t> Seznámení se s druhy stromů a „původem  „ různých druhů ovoce</a:t>
            </a:r>
          </a:p>
          <a:p>
            <a:pPr marL="0" indent="0"/>
            <a:r>
              <a:rPr lang="cs-CZ" dirty="0" smtClean="0"/>
              <a:t>„Zahrada“ pro výuky přírodovědy pro ZŠ</a:t>
            </a:r>
          </a:p>
          <a:p>
            <a:pPr marL="0" indent="0"/>
            <a:r>
              <a:rPr lang="cs-CZ" dirty="0" smtClean="0"/>
              <a:t>Výsledkem by měl být smíšený park s různými druhy ovocných stromů </a:t>
            </a:r>
          </a:p>
          <a:p>
            <a:pPr marL="0" indent="0"/>
            <a:r>
              <a:rPr lang="cs-CZ" dirty="0" smtClean="0"/>
              <a:t> Později by zde mohla vzniknout i mini naučná stezka s popisem jednotlivých druhů stromů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129</Words>
  <Application>Microsoft Office PowerPoint</Application>
  <PresentationFormat>Předvádění na obrazovce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Motiv sady Office</vt:lpstr>
      <vt:lpstr>Prezentace aplikace PowerPoint</vt:lpstr>
      <vt:lpstr>OVOCNÉ SADY S LAVIČKOU JIŘÍHO KARENA</vt:lpstr>
      <vt:lpstr>Prezentace aplikace PowerPoint</vt:lpstr>
      <vt:lpstr>KDE JSME SE INSPIROVALY ?</vt:lpstr>
      <vt:lpstr>KDE? Park Jiřího Karena</vt:lpstr>
      <vt:lpstr>KDE? Park Jiřího Karena</vt:lpstr>
      <vt:lpstr>CO BYCHOM RÁDY ZASADILY …</vt:lpstr>
      <vt:lpstr>SOUČASNÝ STAV</vt:lpstr>
      <vt:lpstr>PŘÍNOS PRO (nejen) OBYVATELE PRAHY 10</vt:lpstr>
      <vt:lpstr>Lavička Jiřího Karena</vt:lpstr>
      <vt:lpstr>Prezentace aplikace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EMMKA sady</dc:title>
  <dc:creator>LacinaJ</dc:creator>
  <cp:lastModifiedBy>Vávrová Kateřina DiS. (ÚMČ Praha 10)</cp:lastModifiedBy>
  <cp:revision>35</cp:revision>
  <dcterms:created xsi:type="dcterms:W3CDTF">2015-12-29T16:03:07Z</dcterms:created>
  <dcterms:modified xsi:type="dcterms:W3CDTF">2016-01-25T09:16:30Z</dcterms:modified>
</cp:coreProperties>
</file>