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5" r:id="rId5"/>
    <p:sldId id="267" r:id="rId6"/>
    <p:sldId id="269" r:id="rId7"/>
    <p:sldId id="266" r:id="rId8"/>
    <p:sldId id="271" r:id="rId9"/>
    <p:sldId id="270" r:id="rId10"/>
    <p:sldId id="273" r:id="rId11"/>
    <p:sldId id="27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68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0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9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3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6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1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01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3F4D-2D26-494D-BF53-3EF4F1F5CCED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60F5-E182-4757-AEAA-0CAA79DFD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4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92" y="0"/>
            <a:ext cx="10530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8" y="0"/>
            <a:ext cx="10969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63" y="-49866"/>
            <a:ext cx="7254593" cy="69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" y="0"/>
            <a:ext cx="1024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2" y="165589"/>
            <a:ext cx="10254459" cy="66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6-01-19 at 22.28.51.png (2304×14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4" y="135924"/>
            <a:ext cx="10709155" cy="66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sppv2013.upol.cz/site/wp-content/uploads/2012/04/PPV-merunka-pe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70" y="753762"/>
            <a:ext cx="85725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9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67" y="0"/>
            <a:ext cx="746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78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Městská část Praha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Vávrová Kateřina DiS. (ÚMČ Praha 10)</cp:lastModifiedBy>
  <cp:revision>17</cp:revision>
  <dcterms:created xsi:type="dcterms:W3CDTF">2016-01-07T15:00:25Z</dcterms:created>
  <dcterms:modified xsi:type="dcterms:W3CDTF">2016-01-25T10:24:50Z</dcterms:modified>
</cp:coreProperties>
</file>